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588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987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79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6775124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질문하기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2477215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 카테고리 선택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문의하고자 하는 내용 입력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7A66E8E-2556-47D7-9028-7D5F367B0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4" y="1259316"/>
            <a:ext cx="8603834" cy="5287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CBA312-535C-4C1D-BA4C-B99938468A97}"/>
              </a:ext>
            </a:extLst>
          </p:cNvPr>
          <p:cNvSpPr/>
          <p:nvPr/>
        </p:nvSpPr>
        <p:spPr>
          <a:xfrm>
            <a:off x="316149" y="1817773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3033D4-4A24-481F-BD88-62B64256AF5F}"/>
              </a:ext>
            </a:extLst>
          </p:cNvPr>
          <p:cNvSpPr/>
          <p:nvPr/>
        </p:nvSpPr>
        <p:spPr>
          <a:xfrm>
            <a:off x="316148" y="3611185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76873062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>
                          <a:solidFill>
                            <a:schemeClr val="dk1"/>
                          </a:solidFill>
                        </a:rPr>
                        <a:t>질문 내용 확인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3326522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하단으로 내려오면 다른 사람들이 질문한 내용이 보이고 클릭 시 해당 내용과 답변내용을 볼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질문 내용은 비공개로 설정할 수 있으며 비공개인 경우 열람 불가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FA667DC-B86D-4A21-B825-455F270F4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5" y="1291544"/>
            <a:ext cx="8506558" cy="5369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A0DD91-C68B-4154-82B9-8D45D870D607}"/>
              </a:ext>
            </a:extLst>
          </p:cNvPr>
          <p:cNvSpPr/>
          <p:nvPr/>
        </p:nvSpPr>
        <p:spPr>
          <a:xfrm>
            <a:off x="131322" y="1195202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8DBDDD-C437-403D-9A7D-EB021E13C2D4}"/>
              </a:ext>
            </a:extLst>
          </p:cNvPr>
          <p:cNvSpPr/>
          <p:nvPr/>
        </p:nvSpPr>
        <p:spPr>
          <a:xfrm>
            <a:off x="7861568" y="1556396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3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7343263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질문하기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0157143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 카테고리 선택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문의하고자 하는 내용 입력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9605B-91E5-4F5A-9D81-B635916AF51D}"/>
              </a:ext>
            </a:extLst>
          </p:cNvPr>
          <p:cNvSpPr/>
          <p:nvPr/>
        </p:nvSpPr>
        <p:spPr>
          <a:xfrm>
            <a:off x="1945533" y="2502651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21CDDF-8313-47A0-A7BF-E504F47BE1A8}"/>
              </a:ext>
            </a:extLst>
          </p:cNvPr>
          <p:cNvSpPr/>
          <p:nvPr/>
        </p:nvSpPr>
        <p:spPr>
          <a:xfrm>
            <a:off x="1978453" y="3320988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83DFAB-FA52-4117-A25D-87E61E2C8F04}"/>
              </a:ext>
            </a:extLst>
          </p:cNvPr>
          <p:cNvSpPr/>
          <p:nvPr/>
        </p:nvSpPr>
        <p:spPr>
          <a:xfrm>
            <a:off x="1848255" y="1344682"/>
            <a:ext cx="3424136" cy="5095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5DCEE-ACA1-442E-8E42-F2564E380827}"/>
              </a:ext>
            </a:extLst>
          </p:cNvPr>
          <p:cNvSpPr txBox="1"/>
          <p:nvPr/>
        </p:nvSpPr>
        <p:spPr>
          <a:xfrm>
            <a:off x="2699426" y="1426000"/>
            <a:ext cx="254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Q&amp;A(1:1</a:t>
            </a:r>
            <a:r>
              <a:rPr lang="ko-KR" altLang="en-US" dirty="0"/>
              <a:t>문의</a:t>
            </a:r>
            <a:r>
              <a:rPr lang="en-US" altLang="ko-KR" dirty="0"/>
              <a:t>)</a:t>
            </a:r>
            <a:r>
              <a:rPr lang="ko-KR" altLang="en-US" dirty="0"/>
              <a:t>       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8DA48-533F-467B-89FD-01650E130364}"/>
              </a:ext>
            </a:extLst>
          </p:cNvPr>
          <p:cNvSpPr txBox="1"/>
          <p:nvPr/>
        </p:nvSpPr>
        <p:spPr>
          <a:xfrm>
            <a:off x="1896893" y="1943739"/>
            <a:ext cx="3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공지사항   </a:t>
            </a:r>
            <a:r>
              <a:rPr lang="en-US" altLang="ko-KR" sz="1200" dirty="0"/>
              <a:t>FAQ</a:t>
            </a:r>
            <a:r>
              <a:rPr lang="ko-KR" altLang="en-US" sz="1200" dirty="0" err="1"/>
              <a:t>및이용가이드</a:t>
            </a:r>
            <a:r>
              <a:rPr lang="ko-KR" altLang="en-US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Q&amp;A(1:1</a:t>
            </a:r>
            <a:r>
              <a:rPr lang="ko-KR" altLang="en-US" sz="1200" dirty="0">
                <a:solidFill>
                  <a:srgbClr val="FF0000"/>
                </a:solidFill>
              </a:rPr>
              <a:t>문의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88A9E0-ED7F-468D-ABB0-16DAD77B0CC6}"/>
              </a:ext>
            </a:extLst>
          </p:cNvPr>
          <p:cNvCxnSpPr/>
          <p:nvPr/>
        </p:nvCxnSpPr>
        <p:spPr>
          <a:xfrm>
            <a:off x="1945533" y="2354092"/>
            <a:ext cx="3180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ACE2DB-1496-4A23-A455-A3F5D6C7E34E}"/>
              </a:ext>
            </a:extLst>
          </p:cNvPr>
          <p:cNvSpPr/>
          <p:nvPr/>
        </p:nvSpPr>
        <p:spPr>
          <a:xfrm>
            <a:off x="1945533" y="2534476"/>
            <a:ext cx="3180945" cy="414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카테고리 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547E28-0EAD-420E-BA9A-83FD522B1292}"/>
              </a:ext>
            </a:extLst>
          </p:cNvPr>
          <p:cNvSpPr/>
          <p:nvPr/>
        </p:nvSpPr>
        <p:spPr>
          <a:xfrm>
            <a:off x="1945533" y="3044757"/>
            <a:ext cx="3180945" cy="2821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01E7EA-F050-4010-A332-884F2A062DF5}"/>
              </a:ext>
            </a:extLst>
          </p:cNvPr>
          <p:cNvSpPr/>
          <p:nvPr/>
        </p:nvSpPr>
        <p:spPr>
          <a:xfrm>
            <a:off x="2840477" y="5963055"/>
            <a:ext cx="1167319" cy="38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</p:spTree>
    <p:extLst>
      <p:ext uri="{BB962C8B-B14F-4D97-AF65-F5344CB8AC3E}">
        <p14:creationId xmlns:p14="http://schemas.microsoft.com/office/powerpoint/2010/main" val="55560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1708669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질문 내용 확인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5172626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하단으로 내려오면 다른 사람들이 질문한 내용이 보이고 클릭 시 해당 내용과 답변내용을 볼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질문 내용은 비공개로 설정할 수 있으며 비공개인 경우 열람 불가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583DFAB-FA52-4117-A25D-87E61E2C8F04}"/>
              </a:ext>
            </a:extLst>
          </p:cNvPr>
          <p:cNvSpPr/>
          <p:nvPr/>
        </p:nvSpPr>
        <p:spPr>
          <a:xfrm>
            <a:off x="1848255" y="1344682"/>
            <a:ext cx="3424136" cy="5095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5DCEE-ACA1-442E-8E42-F2564E380827}"/>
              </a:ext>
            </a:extLst>
          </p:cNvPr>
          <p:cNvSpPr txBox="1"/>
          <p:nvPr/>
        </p:nvSpPr>
        <p:spPr>
          <a:xfrm>
            <a:off x="2699426" y="1426000"/>
            <a:ext cx="254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Q&amp;A(1:1</a:t>
            </a:r>
            <a:r>
              <a:rPr lang="ko-KR" altLang="en-US" dirty="0"/>
              <a:t>문의</a:t>
            </a:r>
            <a:r>
              <a:rPr lang="en-US" altLang="ko-KR" dirty="0"/>
              <a:t>)</a:t>
            </a:r>
            <a:r>
              <a:rPr lang="ko-KR" altLang="en-US" dirty="0"/>
              <a:t>       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8DA48-533F-467B-89FD-01650E130364}"/>
              </a:ext>
            </a:extLst>
          </p:cNvPr>
          <p:cNvSpPr txBox="1"/>
          <p:nvPr/>
        </p:nvSpPr>
        <p:spPr>
          <a:xfrm>
            <a:off x="1896893" y="1943739"/>
            <a:ext cx="3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공지사항   </a:t>
            </a:r>
            <a:r>
              <a:rPr lang="en-US" altLang="ko-KR" sz="1200" dirty="0"/>
              <a:t>FAQ</a:t>
            </a:r>
            <a:r>
              <a:rPr lang="ko-KR" altLang="en-US" sz="1200" dirty="0" err="1"/>
              <a:t>및이용가이드</a:t>
            </a:r>
            <a:r>
              <a:rPr lang="ko-KR" altLang="en-US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Q&amp;A(1:1</a:t>
            </a:r>
            <a:r>
              <a:rPr lang="ko-KR" altLang="en-US" sz="1200" dirty="0">
                <a:solidFill>
                  <a:srgbClr val="FF0000"/>
                </a:solidFill>
              </a:rPr>
              <a:t>문의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88A9E0-ED7F-468D-ABB0-16DAD77B0CC6}"/>
              </a:ext>
            </a:extLst>
          </p:cNvPr>
          <p:cNvCxnSpPr/>
          <p:nvPr/>
        </p:nvCxnSpPr>
        <p:spPr>
          <a:xfrm>
            <a:off x="1945533" y="2354092"/>
            <a:ext cx="3180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81DE04F-7056-4F27-AD47-9A290528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212" y="2369145"/>
            <a:ext cx="3278222" cy="398301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86F5DD-B634-4C4C-A2A6-AB5F74755FC4}"/>
              </a:ext>
            </a:extLst>
          </p:cNvPr>
          <p:cNvSpPr/>
          <p:nvPr/>
        </p:nvSpPr>
        <p:spPr>
          <a:xfrm>
            <a:off x="1607879" y="2489511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6B92E6-89CA-4207-B100-73FDA2D63536}"/>
              </a:ext>
            </a:extLst>
          </p:cNvPr>
          <p:cNvSpPr/>
          <p:nvPr/>
        </p:nvSpPr>
        <p:spPr>
          <a:xfrm>
            <a:off x="5103565" y="2487447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1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178</Words>
  <Application>Microsoft Office PowerPoint</Application>
  <PresentationFormat>와이드스크린</PresentationFormat>
  <Paragraphs>67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이형준</cp:lastModifiedBy>
  <cp:revision>11</cp:revision>
  <dcterms:created xsi:type="dcterms:W3CDTF">2020-03-03T05:34:26Z</dcterms:created>
  <dcterms:modified xsi:type="dcterms:W3CDTF">2020-03-03T08:55:04Z</dcterms:modified>
</cp:coreProperties>
</file>