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0" r:id="rId9"/>
    <p:sldId id="269" r:id="rId10"/>
    <p:sldId id="261" r:id="rId11"/>
    <p:sldId id="270" r:id="rId12"/>
    <p:sldId id="262" r:id="rId13"/>
    <p:sldId id="271" r:id="rId14"/>
    <p:sldId id="263" r:id="rId15"/>
    <p:sldId id="272" r:id="rId16"/>
    <p:sldId id="264" r:id="rId17"/>
    <p:sldId id="273" r:id="rId18"/>
    <p:sldId id="265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8" y="1482811"/>
            <a:ext cx="7382394" cy="48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출금내역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1101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74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충전한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머니와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출금또는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사용한 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머니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잔액을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98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전체 내역조회 또는 충전 내역조회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 내역조회 버튼 누르면 각각의 내용이 보여지게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당일 조회 버튼 누르면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현재 날짜 기준으로 조회가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59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조회하기 누르면 해당 날짜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기준으로 조회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91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055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02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8252" y="1474574"/>
            <a:ext cx="3402439" cy="491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user_w_kb_RentalList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중 하나를 클릭하면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622" y="1910920"/>
            <a:ext cx="763313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user_m_kb_RentalList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중 하나를 클릭하면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해당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9202" y="1823266"/>
            <a:ext cx="45148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user_m_kb_RentalDetail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94567747"/>
              </p:ext>
            </p:extLst>
          </p:nvPr>
        </p:nvGraphicFramePr>
        <p:xfrm>
          <a:off x="8509686" y="1289960"/>
          <a:ext cx="3532000" cy="36063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사진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누르면 사진이 올려지게 한다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. (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사진이 등록되면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미리보기로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보여지게 함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).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또한 사진이 올려지면 진행상황은 배송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준비중으로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변경이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박스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택배 회사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번호가 입력되면 진행상황은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배송중으로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변경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배송후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반납전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사진이 올라왔을 경우 표시가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되야함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97" y="1342369"/>
            <a:ext cx="6618747" cy="48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user_m_kb_RentalDetail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빌려준 상품 상세페이지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54" y="1693613"/>
            <a:ext cx="2927959" cy="4649521"/>
          </a:xfrm>
          <a:prstGeom prst="rect">
            <a:avLst/>
          </a:prstGeom>
        </p:spPr>
      </p:pic>
      <p:graphicFrame>
        <p:nvGraphicFramePr>
          <p:cNvPr id="16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90294"/>
              </p:ext>
            </p:extLst>
          </p:nvPr>
        </p:nvGraphicFramePr>
        <p:xfrm>
          <a:off x="8509686" y="1289960"/>
          <a:ext cx="3532000" cy="36063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사진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누르면 사진이 올려지게 한다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. (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사진이 등록되면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미리보기로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보여지게 함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).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또한 사진이 올려지면 진행상황은 배송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준비중으로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변경이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 입력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박스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택배 회사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운송장 번호가 입력되면 진행상황은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배송중으로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변경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배송후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반납전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사진이 올라왔을 경우 표시가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되야함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user_w_kb_BorrowList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클릭하면 해당 상품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291" y="2414846"/>
            <a:ext cx="7914503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user_m_kb_BorrowlList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목록 클릭하면 해당 상품 상세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2047" y="1566606"/>
            <a:ext cx="40290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user_w_kb_BorrowDetail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64253153"/>
              </p:ext>
            </p:extLst>
          </p:nvPr>
        </p:nvGraphicFramePr>
        <p:xfrm>
          <a:off x="8471586" y="1683660"/>
          <a:ext cx="3532000" cy="31116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받았을 때 사진을 등록을 하면 진행상황이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대여중으로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변경이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반납 전 사진과 운송장번호를 입력하면 진행상황이 반납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진행중으로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변경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평점 등록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평점을 클릭할 수 있음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총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점 만점에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0.5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씩 증가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79" y="1367481"/>
            <a:ext cx="7617810" cy="30135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79" y="4380985"/>
            <a:ext cx="7617810" cy="20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user_m_kb_BorrowDetail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대여한 상품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16" y="1910557"/>
            <a:ext cx="2382838" cy="40586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047" y="1939003"/>
            <a:ext cx="2506382" cy="4001787"/>
          </a:xfrm>
          <a:prstGeom prst="rect">
            <a:avLst/>
          </a:prstGeom>
        </p:spPr>
      </p:pic>
      <p:graphicFrame>
        <p:nvGraphicFramePr>
          <p:cNvPr id="18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61493573"/>
              </p:ext>
            </p:extLst>
          </p:nvPr>
        </p:nvGraphicFramePr>
        <p:xfrm>
          <a:off x="8471586" y="1683660"/>
          <a:ext cx="3532000" cy="31116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받았을 때 사진을 등록을 하면 진행상황이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대여중으로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변경이 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반납 전 사진과 운송장번호를 입력하면 진행상황이 반납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진행중으로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변경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평점 등록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평점을 클릭할 수 있음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총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점 만점에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0.5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씩 증가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83" y="1276221"/>
            <a:ext cx="7886700" cy="305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178" y="4357282"/>
            <a:ext cx="7652952" cy="199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user_m_kb_MyPageMain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보유 포인트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현재 등급을 보여지게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742" y="1573427"/>
            <a:ext cx="2883962" cy="473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2854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350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149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휴대폰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번호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입력후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인증 버튼을 눌러서 인증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해야함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13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유효성 검사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형식이 제대로 되었는지 확인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350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우편번호 검색 누르면 다음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우편번호 검색 </a:t>
                      </a:r>
                      <a:r>
                        <a:rPr lang="en-US" altLang="ko-KR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API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을 이용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8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수정버튼 누르면 해당 회원 정보가 변경이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5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289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94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203" y="1664044"/>
            <a:ext cx="6212094" cy="452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user_m_kb_Update</a:t>
                      </a:r>
                      <a:r>
                        <a:rPr lang="en-US" altLang="ko-KR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회원 정보 변경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공지글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클릭하면 해당 공지사항 내용 페이지로 이동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5314" y="1293083"/>
            <a:ext cx="36671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077" y="1546182"/>
            <a:ext cx="7039619" cy="469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user_m_kb_EmoneyCharge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충전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4971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13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5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충전 금액에 나타나게 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3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87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충전하기 버튼 누르면 사용자에게 입금 계좌번호 보이게 한다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52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66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94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5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6264" y="1418710"/>
            <a:ext cx="37052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13" y="1541149"/>
            <a:ext cx="6701995" cy="47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9145134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user_w_kb_EMoneyWIthdraw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머니 출금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82252942"/>
              </p:ext>
            </p:extLst>
          </p:nvPr>
        </p:nvGraphicFramePr>
        <p:xfrm>
          <a:off x="8509686" y="1289960"/>
          <a:ext cx="3532000" cy="44806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255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96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금액 버튼 누르면 해당 금액이 출 금액에 나타나게 함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206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평소엔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input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이 비활성화 되어있다가 직접 입력 라디오 버튼이 눌려지면 활성화 되게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함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96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출금하기 버튼 누르면 해당 금액으로 출금 처리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0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6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39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9549" y="1518594"/>
            <a:ext cx="35623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792</Words>
  <Application>Microsoft Office PowerPoint</Application>
  <PresentationFormat>와이드스크린</PresentationFormat>
  <Paragraphs>336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140</cp:revision>
  <dcterms:created xsi:type="dcterms:W3CDTF">2020-01-16T07:12:04Z</dcterms:created>
  <dcterms:modified xsi:type="dcterms:W3CDTF">2020-03-05T05:52:46Z</dcterms:modified>
</cp:coreProperties>
</file>