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6" r:id="rId5"/>
    <p:sldId id="264" r:id="rId6"/>
    <p:sldId id="287" r:id="rId7"/>
    <p:sldId id="277" r:id="rId8"/>
    <p:sldId id="279" r:id="rId9"/>
    <p:sldId id="278" r:id="rId10"/>
    <p:sldId id="280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1" r:id="rId19"/>
    <p:sldId id="281" r:id="rId20"/>
    <p:sldId id="295" r:id="rId21"/>
    <p:sldId id="282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asddfasdfa@naver.co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13" y="1144463"/>
            <a:ext cx="10495253" cy="1498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313262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프로세스 페이지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" y="5197510"/>
            <a:ext cx="11252886" cy="1236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589" y="4518678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382" y="2709329"/>
            <a:ext cx="4717073" cy="12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인증번호 요청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이메일에서 인증버튼 클릭시 생략가능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 정보 출력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user_w_sh_findID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231432"/>
            <a:ext cx="3862562" cy="32331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344041"/>
            <a:ext cx="143514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아이디 찾기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33019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290302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="" xmlns:a16="http://schemas.microsoft.com/office/drawing/2014/main" id="{40FB2DB6-A515-4915-A8A9-7E513800DA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1530" y="3277199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="" xmlns:a16="http://schemas.microsoft.com/office/drawing/2014/main" id="{612214B3-67AB-4F9C-8335-09C141ED67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4174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입력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="" xmlns:a16="http://schemas.microsoft.com/office/drawing/2014/main" id="{C70A04D7-E27B-4E46-B6D4-2D6F40CC3A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1530" y="4149396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4836674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5" name="Google Shape;173;g7c553259d1_0_81">
            <a:extLst>
              <a:ext uri="{FF2B5EF4-FFF2-40B4-BE49-F238E27FC236}">
                <a16:creationId xmlns="" xmlns:a16="http://schemas.microsoft.com/office/drawing/2014/main" id="{702BFF63-C56B-4AEF-8EFB-B9A366CCCB5C}"/>
              </a:ext>
            </a:extLst>
          </p:cNvPr>
          <p:cNvSpPr/>
          <p:nvPr/>
        </p:nvSpPr>
        <p:spPr>
          <a:xfrm>
            <a:off x="1991643" y="41490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210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37" y="214184"/>
            <a:ext cx="8267127" cy="4650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42" y="5306239"/>
            <a:ext cx="7242279" cy="2154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65" y="5623146"/>
            <a:ext cx="186716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5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4" y="296563"/>
            <a:ext cx="8446402" cy="4566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7" y="5163432"/>
            <a:ext cx="9288171" cy="23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071" y="5627910"/>
            <a:ext cx="276263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0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65862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이메일 입력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이메일 불일치시 각각에 해당하는 오류 메시지 출력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아이디입니다“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이메일입니다＂</a:t>
                      </a:r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512786"/>
            <a:ext cx="3862562" cy="25691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625395"/>
            <a:ext cx="166356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/>
              <a:t>비밀번호 재설정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3759172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3360227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4391101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="" xmlns:a16="http://schemas.microsoft.com/office/drawing/2014/main" id="{9B754C46-DA9A-445F-ACF4-7F494376A1D5}"/>
              </a:ext>
            </a:extLst>
          </p:cNvPr>
          <p:cNvSpPr/>
          <p:nvPr/>
        </p:nvSpPr>
        <p:spPr>
          <a:xfrm>
            <a:off x="2037538" y="43894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62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8" y="250209"/>
            <a:ext cx="8732108" cy="4744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81" y="5519847"/>
            <a:ext cx="10040751" cy="266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16" y="5912297"/>
            <a:ext cx="9292280" cy="7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33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확인하기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해당 이메일 플랫폼으로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600709"/>
            <a:ext cx="3862562" cy="23229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25230" y="3247005"/>
            <a:ext cx="3478978" cy="363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asddfasdfa@naver.com</a:t>
            </a:r>
            <a:r>
              <a:rPr lang="ko-KR" altLang="en-US" b="1" dirty="0"/>
              <a:t> </a:t>
            </a:r>
            <a:r>
              <a:rPr lang="ko-KR" altLang="en-US" dirty="0"/>
              <a:t>으로 비밀번호 재설정 메일이 발송 되었습니다</a:t>
            </a:r>
            <a:endParaRPr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="" xmlns:a16="http://schemas.microsoft.com/office/drawing/2014/main" id="{0C399127-1547-4622-BA81-940726092E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25230" y="4015489"/>
          <a:ext cx="3478978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78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이메일 확인하기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0" name="Google Shape;173;g7c553259d1_0_81">
            <a:extLst>
              <a:ext uri="{FF2B5EF4-FFF2-40B4-BE49-F238E27FC236}">
                <a16:creationId xmlns="" xmlns:a16="http://schemas.microsoft.com/office/drawing/2014/main" id="{5ED1EA83-E4BF-4078-827C-E35C1D98A05B}"/>
              </a:ext>
            </a:extLst>
          </p:cNvPr>
          <p:cNvSpPr/>
          <p:nvPr/>
        </p:nvSpPr>
        <p:spPr>
          <a:xfrm>
            <a:off x="2026634" y="40381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86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91" y="263611"/>
            <a:ext cx="8044557" cy="4357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25" y="4823807"/>
            <a:ext cx="5811061" cy="27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925" y="5240964"/>
            <a:ext cx="490606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4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78914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검색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키워드 검색시 해당 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개인정보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클릭시 가입일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 등 개인정보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상품목록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숫자 표시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리스트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등급 변경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5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정상전환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500" dirty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/>
                        <a:t>쿠폰</a:t>
                      </a:r>
                      <a:endParaRPr lang="en-US" altLang="ko-KR" sz="15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버튼 클릭시 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쿠폰 리스트 팝업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891574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457202" y="1608932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회원 정보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6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411068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87767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810735">
                  <a:extLst>
                    <a:ext uri="{9D8B030D-6E8A-4147-A177-3AD203B41FA5}">
                      <a16:colId xmlns="" xmlns:a16="http://schemas.microsoft.com/office/drawing/2014/main" val="3426955751"/>
                    </a:ext>
                  </a:extLst>
                </a:gridCol>
                <a:gridCol w="810735">
                  <a:extLst>
                    <a:ext uri="{9D8B030D-6E8A-4147-A177-3AD203B41FA5}">
                      <a16:colId xmlns="" xmlns:a16="http://schemas.microsoft.com/office/drawing/2014/main" val="152222060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="" xmlns:a16="http://schemas.microsoft.com/office/drawing/2014/main" id="{E8DA82EE-D39A-4102-A5ED-02585A10E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42" name="Google Shape;173;g7c553259d1_0_81">
            <a:extLst>
              <a:ext uri="{FF2B5EF4-FFF2-40B4-BE49-F238E27FC236}">
                <a16:creationId xmlns="" xmlns:a16="http://schemas.microsoft.com/office/drawing/2014/main" id="{E072B2D2-2293-49E7-A191-71485C34A82F}"/>
              </a:ext>
            </a:extLst>
          </p:cNvPr>
          <p:cNvSpPr/>
          <p:nvPr/>
        </p:nvSpPr>
        <p:spPr>
          <a:xfrm>
            <a:off x="5672806" y="19294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A071C0AD-04F5-4FE3-B8A2-E67A872CD1E0}"/>
              </a:ext>
            </a:extLst>
          </p:cNvPr>
          <p:cNvSpPr/>
          <p:nvPr/>
        </p:nvSpPr>
        <p:spPr>
          <a:xfrm>
            <a:off x="2486388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="" xmlns:a16="http://schemas.microsoft.com/office/drawing/2014/main" id="{C7323A0C-50DC-4FFA-85BA-6A7DFFBCF633}"/>
              </a:ext>
            </a:extLst>
          </p:cNvPr>
          <p:cNvSpPr/>
          <p:nvPr/>
        </p:nvSpPr>
        <p:spPr>
          <a:xfrm>
            <a:off x="3762913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3;g7c553259d1_0_81">
            <a:extLst>
              <a:ext uri="{FF2B5EF4-FFF2-40B4-BE49-F238E27FC236}">
                <a16:creationId xmlns="" xmlns:a16="http://schemas.microsoft.com/office/drawing/2014/main" id="{0A539492-3A6A-4D76-AA76-4D3AF6986DCD}"/>
              </a:ext>
            </a:extLst>
          </p:cNvPr>
          <p:cNvSpPr/>
          <p:nvPr/>
        </p:nvSpPr>
        <p:spPr>
          <a:xfrm>
            <a:off x="4619989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g7c553259d1_0_81">
            <a:extLst>
              <a:ext uri="{FF2B5EF4-FFF2-40B4-BE49-F238E27FC236}">
                <a16:creationId xmlns="" xmlns:a16="http://schemas.microsoft.com/office/drawing/2014/main" id="{E6D68F75-9E5A-49DC-B7E1-370686627CA5}"/>
              </a:ext>
            </a:extLst>
          </p:cNvPr>
          <p:cNvSpPr/>
          <p:nvPr/>
        </p:nvSpPr>
        <p:spPr>
          <a:xfrm>
            <a:off x="5384641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3;g7c553259d1_0_81">
            <a:extLst>
              <a:ext uri="{FF2B5EF4-FFF2-40B4-BE49-F238E27FC236}">
                <a16:creationId xmlns="" xmlns:a16="http://schemas.microsoft.com/office/drawing/2014/main" id="{C41E0A7E-5C69-4EDC-9F7E-1F09E64678B4}"/>
              </a:ext>
            </a:extLst>
          </p:cNvPr>
          <p:cNvSpPr/>
          <p:nvPr/>
        </p:nvSpPr>
        <p:spPr>
          <a:xfrm>
            <a:off x="6090367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99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70" y="502508"/>
            <a:ext cx="8826827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8" name="직사각형 39">
            <a:extLst>
              <a:ext uri="{FF2B5EF4-FFF2-40B4-BE49-F238E27FC236}">
                <a16:creationId xmlns=""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366830" y="1662512"/>
            <a:ext cx="117550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회원가입</a:t>
            </a:r>
            <a:endParaRPr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BA9C27A-1B34-4763-BE03-5EC90D9E7D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5070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="" xmlns:a16="http://schemas.microsoft.com/office/drawing/2014/main" id="{91E55A87-2BA8-4910-81F1-C8E84DB98A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973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="" xmlns:a16="http://schemas.microsoft.com/office/drawing/2014/main" id="{AF6C9E59-DC19-4BCC-9930-DCEED523AF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7106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*8~16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자의 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특수문자 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A69A7213-2ABC-427E-911C-53CE6AF76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9540" y="5460692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302FC175-6621-4B35-89C0-0B40706423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2445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혼용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44A3D0B0-1F11-4DE0-993F-96F2B39FF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45749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0CC2AAA7-7A92-4635-8D8F-B13D707F93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31767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659F9661-A9AD-4E09-BA4A-59A0329574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1758" y="4496126"/>
          <a:ext cx="90225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25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13DA5635-D170-4999-9E23-BD7B8C4440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0410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53EA840D-57B6-4D68-A77C-4E9FDF5287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36427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C33B67F-F005-4B19-B470-DD8B2FC6DF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41088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1" name="Google Shape;173;g7c553259d1_0_81">
            <a:extLst>
              <a:ext uri="{FF2B5EF4-FFF2-40B4-BE49-F238E27FC236}">
                <a16:creationId xmlns="" xmlns:a16="http://schemas.microsoft.com/office/drawing/2014/main" id="{C0EF700C-DA85-41A6-A4F5-B76434EFDEA8}"/>
              </a:ext>
            </a:extLst>
          </p:cNvPr>
          <p:cNvSpPr/>
          <p:nvPr/>
        </p:nvSpPr>
        <p:spPr>
          <a:xfrm>
            <a:off x="2001881" y="170783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60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3" y="148280"/>
            <a:ext cx="7732584" cy="43495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92" y="5286774"/>
            <a:ext cx="9242854" cy="1307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82" y="4792290"/>
            <a:ext cx="2400635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" y="1496827"/>
            <a:ext cx="3437261" cy="287746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389498" y="1492029"/>
            <a:ext cx="2983367" cy="3835515"/>
            <a:chOff x="4768438" y="925955"/>
            <a:chExt cx="2731181" cy="351424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438" y="925955"/>
              <a:ext cx="2519497" cy="12848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438" y="1416909"/>
              <a:ext cx="2731181" cy="302328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358" y="1492029"/>
            <a:ext cx="3367659" cy="3840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1492" y="48191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userinfo.jsp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40962" y="5498762"/>
            <a:ext cx="188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Userinfo_db.java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8327" y="5498762"/>
            <a:ext cx="183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P4MEMBER.java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4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제공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사용 버튼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둘중 하나만 선택 가능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글제목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클릭시 해당 상품 페이지로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1" name="Table 4">
            <a:extLst>
              <a:ext uri="{FF2B5EF4-FFF2-40B4-BE49-F238E27FC236}">
                <a16:creationId xmlns="" xmlns:a16="http://schemas.microsoft.com/office/drawing/2014/main" id="{846B58C4-5B0F-481A-8F9F-4B91DFB016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="" xmlns:a16="http://schemas.microsoft.com/office/drawing/2014/main" id="{C29FEE48-2818-4E2E-A544-6E909094202B}"/>
              </a:ext>
            </a:extLst>
          </p:cNvPr>
          <p:cNvSpPr/>
          <p:nvPr/>
        </p:nvSpPr>
        <p:spPr>
          <a:xfrm>
            <a:off x="131601" y="1302543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DE69B9A-037F-4552-B8FE-643A09783521}"/>
              </a:ext>
            </a:extLst>
          </p:cNvPr>
          <p:cNvGrpSpPr/>
          <p:nvPr/>
        </p:nvGrpSpPr>
        <p:grpSpPr>
          <a:xfrm>
            <a:off x="1126983" y="3275528"/>
            <a:ext cx="140732" cy="140732"/>
            <a:chOff x="2661920" y="3667884"/>
            <a:chExt cx="301670" cy="301670"/>
          </a:xfrm>
        </p:grpSpPr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12AF56CA-3D8A-41E1-93C6-DF0825D7A34F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A29A7E33-7C29-4498-8F97-A1EF59356C63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39">
            <a:extLst>
              <a:ext uri="{FF2B5EF4-FFF2-40B4-BE49-F238E27FC236}">
                <a16:creationId xmlns=""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819034" y="2503301"/>
            <a:ext cx="6536806" cy="35188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상품목록</a:t>
            </a: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</a:p>
          <a:p>
            <a:pPr>
              <a:defRPr sz="1500"/>
            </a:pPr>
            <a:r>
              <a:rPr lang="en-US" altLang="ko-KR" sz="1200" dirty="0"/>
              <a:t>        </a:t>
            </a:r>
            <a:r>
              <a:rPr lang="ko-KR" altLang="en-US" sz="1200" dirty="0"/>
              <a:t>제공      사용</a:t>
            </a:r>
            <a:endParaRPr lang="en-US" altLang="ko-KR" sz="1200" dirty="0"/>
          </a:p>
          <a:p>
            <a:pPr>
              <a:defRPr sz="1500"/>
            </a:pPr>
            <a:endParaRPr lang="en-US" altLang="ko-KR" dirty="0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F4830948-D16D-464F-A30D-7D739C07C159}"/>
              </a:ext>
            </a:extLst>
          </p:cNvPr>
          <p:cNvSpPr/>
          <p:nvPr/>
        </p:nvSpPr>
        <p:spPr>
          <a:xfrm>
            <a:off x="1771686" y="3263965"/>
            <a:ext cx="140732" cy="140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2">
            <a:extLst>
              <a:ext uri="{FF2B5EF4-FFF2-40B4-BE49-F238E27FC236}">
                <a16:creationId xmlns="" xmlns:a16="http://schemas.microsoft.com/office/drawing/2014/main" id="{F8A98F5A-FADD-4C50-A9CF-186F1A8BDB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4025" y="3840487"/>
          <a:ext cx="6016310" cy="127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95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783840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95937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</a:tblGrid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거래상태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30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공기청정기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미세먼지를 대비해 공기청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대여가능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쓰던 아이폰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남성자켓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면접용 자켓만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반납중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883A17EC-269C-4FE5-9D39-4150E7703F2E}"/>
              </a:ext>
            </a:extLst>
          </p:cNvPr>
          <p:cNvGrpSpPr/>
          <p:nvPr/>
        </p:nvGrpSpPr>
        <p:grpSpPr>
          <a:xfrm>
            <a:off x="1084025" y="3263965"/>
            <a:ext cx="140732" cy="140732"/>
            <a:chOff x="2661920" y="3667884"/>
            <a:chExt cx="301670" cy="301670"/>
          </a:xfrm>
        </p:grpSpPr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D11DDAE2-72D6-42C1-B891-E70BAE58E03E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0B8B6955-CD4A-46E1-AD68-EBC8AD1D4655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916FBDB3-F6C5-44A0-819F-434DC2AB3EDD}"/>
              </a:ext>
            </a:extLst>
          </p:cNvPr>
          <p:cNvSpPr/>
          <p:nvPr/>
        </p:nvSpPr>
        <p:spPr>
          <a:xfrm>
            <a:off x="2307997" y="3136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="" xmlns:a16="http://schemas.microsoft.com/office/drawing/2014/main" id="{B4989413-243D-4ABA-9EE4-F23431D60867}"/>
              </a:ext>
            </a:extLst>
          </p:cNvPr>
          <p:cNvSpPr/>
          <p:nvPr/>
        </p:nvSpPr>
        <p:spPr>
          <a:xfrm>
            <a:off x="4829667" y="410692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92737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11" y="189470"/>
            <a:ext cx="7559657" cy="42589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46" y="4959676"/>
            <a:ext cx="5409451" cy="181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411" y="5300078"/>
            <a:ext cx="2622726" cy="758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0834" y="6217332"/>
            <a:ext cx="757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93196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등급선택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sz="1200" dirty="0"/>
                        <a:t>클릭시 등급리스트 드롭다운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등급변경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="" xmlns:a16="http://schemas.microsoft.com/office/drawing/2014/main" id="{462CB2BF-7A21-4FC6-80E0-AE139F9BB1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="" xmlns:a16="http://schemas.microsoft.com/office/drawing/2014/main" id="{0F306A4F-9ABC-4492-B9AB-25E57F045B98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1C5D1C7-CDB5-431B-8FAD-EB4F246D49DA}"/>
              </a:ext>
            </a:extLst>
          </p:cNvPr>
          <p:cNvGrpSpPr/>
          <p:nvPr/>
        </p:nvGrpSpPr>
        <p:grpSpPr>
          <a:xfrm>
            <a:off x="2105229" y="2954232"/>
            <a:ext cx="3514276" cy="2158244"/>
            <a:chOff x="1968258" y="2563736"/>
            <a:chExt cx="3514276" cy="2158244"/>
          </a:xfrm>
        </p:grpSpPr>
        <p:sp>
          <p:nvSpPr>
            <p:cNvPr id="42" name="직사각형 39">
              <a:extLst>
                <a:ext uri="{FF2B5EF4-FFF2-40B4-BE49-F238E27FC236}">
                  <a16:creationId xmlns="" xmlns:a16="http://schemas.microsoft.com/office/drawing/2014/main" id="{D94076E1-5DDD-45B8-8863-F00D19A5ECDC}"/>
                </a:ext>
              </a:extLst>
            </p:cNvPr>
            <p:cNvSpPr/>
            <p:nvPr/>
          </p:nvSpPr>
          <p:spPr>
            <a:xfrm>
              <a:off x="1968258" y="2563736"/>
              <a:ext cx="3514276" cy="21582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t"/>
            <a:lstStyle/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r>
                <a:rPr lang="en-US" altLang="ko-KR" dirty="0"/>
                <a:t>    </a:t>
              </a:r>
              <a:r>
                <a:rPr lang="ko-KR" altLang="en-US" dirty="0"/>
                <a:t>회원 등급 변경</a:t>
              </a: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</p:txBody>
        </p:sp>
        <p:sp>
          <p:nvSpPr>
            <p:cNvPr id="46" name="직사각형 39">
              <a:extLst>
                <a:ext uri="{FF2B5EF4-FFF2-40B4-BE49-F238E27FC236}">
                  <a16:creationId xmlns="" xmlns:a16="http://schemas.microsoft.com/office/drawing/2014/main" id="{CDCD09DB-21E6-4C6B-8966-DAA5B1359E5F}"/>
                </a:ext>
              </a:extLst>
            </p:cNvPr>
            <p:cNvSpPr/>
            <p:nvPr/>
          </p:nvSpPr>
          <p:spPr>
            <a:xfrm>
              <a:off x="2882619" y="3566314"/>
              <a:ext cx="1689381" cy="30167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ko-KR" altLang="en-US" sz="1200" dirty="0"/>
                <a:t>  등급 선택</a:t>
              </a:r>
              <a:endParaRPr lang="en-US" altLang="ko-KR" sz="1200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="" xmlns:a16="http://schemas.microsoft.com/office/drawing/2014/main" id="{DE81C5CA-E2C1-4E35-9B92-1264128262AF}"/>
                </a:ext>
              </a:extLst>
            </p:cNvPr>
            <p:cNvSpPr/>
            <p:nvPr/>
          </p:nvSpPr>
          <p:spPr>
            <a:xfrm rot="10800000">
              <a:off x="4307171" y="3642858"/>
              <a:ext cx="166085" cy="145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Google Shape;173;g7c553259d1_0_81">
            <a:extLst>
              <a:ext uri="{FF2B5EF4-FFF2-40B4-BE49-F238E27FC236}">
                <a16:creationId xmlns="" xmlns:a16="http://schemas.microsoft.com/office/drawing/2014/main" id="{4C44E562-345E-49CF-876D-C82BDCC146B4}"/>
              </a:ext>
            </a:extLst>
          </p:cNvPr>
          <p:cNvSpPr/>
          <p:nvPr/>
        </p:nvSpPr>
        <p:spPr>
          <a:xfrm>
            <a:off x="4845658" y="37917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606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35" y="107092"/>
            <a:ext cx="8699157" cy="4893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83" y="5126241"/>
            <a:ext cx="5858693" cy="266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74" y="5481784"/>
            <a:ext cx="4292139" cy="12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사용 쿠폰 리스트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사용처 클릭시 해당 상품 페이지로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사용쿠폰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="" xmlns:a16="http://schemas.microsoft.com/office/drawing/2014/main" id="{14615CCF-18BE-4CF4-B576-F680492D66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0" name="직사각형 39">
            <a:extLst>
              <a:ext uri="{FF2B5EF4-FFF2-40B4-BE49-F238E27FC236}">
                <a16:creationId xmlns="" xmlns:a16="http://schemas.microsoft.com/office/drawing/2014/main" id="{D8E51298-DA7B-4C8D-BF07-2C9BE5FC143D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42" name="직사각형 39">
            <a:extLst>
              <a:ext uri="{FF2B5EF4-FFF2-40B4-BE49-F238E27FC236}">
                <a16:creationId xmlns=""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1634289" y="2515596"/>
            <a:ext cx="5218452" cy="313494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최준범님의</a:t>
            </a:r>
            <a:r>
              <a:rPr lang="en-US" altLang="ko-KR" dirty="0"/>
              <a:t> </a:t>
            </a:r>
            <a:r>
              <a:rPr lang="ko-KR" altLang="en-US" dirty="0"/>
              <a:t>사용쿠폰</a:t>
            </a:r>
            <a:endParaRPr lang="en-US" altLang="ko-KR" dirty="0"/>
          </a:p>
          <a:p>
            <a:pPr>
              <a:defRPr sz="1500"/>
            </a:pPr>
            <a:endParaRPr lang="en-US" altLang="ko-KR" dirty="0"/>
          </a:p>
        </p:txBody>
      </p:sp>
      <p:graphicFrame>
        <p:nvGraphicFramePr>
          <p:cNvPr id="43" name="Table 2">
            <a:extLst>
              <a:ext uri="{FF2B5EF4-FFF2-40B4-BE49-F238E27FC236}">
                <a16:creationId xmlns="" xmlns:a16="http://schemas.microsoft.com/office/drawing/2014/main" id="{B367CAC9-29A5-4744-9F3E-F189702434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6292" y="3588711"/>
          <a:ext cx="4534445" cy="12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011555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213033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</a:tblGrid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생일축하쿠폰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남성의류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2020-03-01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</a:tbl>
          </a:graphicData>
        </a:graphic>
      </p:graphicFrame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14049286-0D4B-41E8-84D1-F39D8F6848B0}"/>
              </a:ext>
            </a:extLst>
          </p:cNvPr>
          <p:cNvSpPr/>
          <p:nvPr/>
        </p:nvSpPr>
        <p:spPr>
          <a:xfrm>
            <a:off x="1785671" y="33656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0113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06" y="181958"/>
            <a:ext cx="8192559" cy="4608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60" y="5043629"/>
            <a:ext cx="9669645" cy="4032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25" y="5769721"/>
            <a:ext cx="2510842" cy="6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27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86" y="5027753"/>
            <a:ext cx="8814815" cy="326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94" y="5511095"/>
            <a:ext cx="3305907" cy="11286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072" y="164065"/>
            <a:ext cx="8192559" cy="46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06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신고자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200" dirty="0"/>
                        <a:t>클릭시 신고 횟수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내용보기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내용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처리상태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클릭하여 처리상태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 지정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0" y="115758"/>
          <a:ext cx="3425332" cy="822960"/>
        </p:xfrm>
        <a:graphic>
          <a:graphicData uri="http://schemas.openxmlformats.org/drawingml/2006/table">
            <a:tbl>
              <a:tblPr firstRow="1"/>
              <a:tblGrid>
                <a:gridCol w="1521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43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</a:t>
                      </a:r>
                      <a:r>
                        <a:rPr lang="en-US" altLang="ko-KR" sz="1200" b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eclaration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="" xmlns:a16="http://schemas.microsoft.com/office/drawing/2014/main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63C6EBD3-EE76-4A4E-A009-555C41B64A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0" name="Google Shape;173;g7c553259d1_0_81">
            <a:extLst>
              <a:ext uri="{FF2B5EF4-FFF2-40B4-BE49-F238E27FC236}">
                <a16:creationId xmlns="" xmlns:a16="http://schemas.microsoft.com/office/drawing/2014/main" id="{13413D26-6ACB-4E16-AD2C-C141BF5B38B6}"/>
              </a:ext>
            </a:extLst>
          </p:cNvPr>
          <p:cNvSpPr/>
          <p:nvPr/>
        </p:nvSpPr>
        <p:spPr>
          <a:xfrm>
            <a:off x="2114973" y="2893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g7c553259d1_0_81">
            <a:extLst>
              <a:ext uri="{FF2B5EF4-FFF2-40B4-BE49-F238E27FC236}">
                <a16:creationId xmlns="" xmlns:a16="http://schemas.microsoft.com/office/drawing/2014/main" id="{29BFFC52-8C0C-4029-8F7C-7B280E4B71AA}"/>
              </a:ext>
            </a:extLst>
          </p:cNvPr>
          <p:cNvSpPr/>
          <p:nvPr/>
        </p:nvSpPr>
        <p:spPr>
          <a:xfrm>
            <a:off x="3445327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="" xmlns:a16="http://schemas.microsoft.com/office/drawing/2014/main" id="{EA96DCAD-C8DF-4BF3-A915-5A646A22F5CE}"/>
              </a:ext>
            </a:extLst>
          </p:cNvPr>
          <p:cNvSpPr/>
          <p:nvPr/>
        </p:nvSpPr>
        <p:spPr>
          <a:xfrm>
            <a:off x="5600071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687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이용약관 내용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화살표 클릭시 스크롤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9C1D8195-390B-4697-9AAF-669837E32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9544" y="3540711"/>
          <a:ext cx="14993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17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동의하기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6776F99-7EB9-4831-AD08-958A0626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0" y="3515923"/>
            <a:ext cx="336930" cy="336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BF358CE-4041-4EAC-8EB0-29B91CDA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44" y="3842562"/>
            <a:ext cx="336930" cy="336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6949390-6EFC-4FD3-B298-0F9806C6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209437"/>
            <a:ext cx="336930" cy="336930"/>
          </a:xfrm>
          <a:prstGeom prst="rect">
            <a:avLst/>
          </a:prstGeom>
        </p:spPr>
      </p:pic>
      <p:graphicFrame>
        <p:nvGraphicFramePr>
          <p:cNvPr id="25" name="Table 4">
            <a:extLst>
              <a:ext uri="{FF2B5EF4-FFF2-40B4-BE49-F238E27FC236}">
                <a16:creationId xmlns="" xmlns:a16="http://schemas.microsoft.com/office/drawing/2014/main" id="{0B59C8F3-7A45-40E7-9F6F-A280B375E1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3875910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ZENTAL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이용 약관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57E60B41-DD47-4A4B-82FF-F0B7AEF7E6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4204757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개인정보 처리 방침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B88B2B96-1218-43A9-BA9F-CED3F815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574899"/>
            <a:ext cx="336930" cy="336930"/>
          </a:xfrm>
          <a:prstGeom prst="rect">
            <a:avLst/>
          </a:prstGeom>
        </p:spPr>
      </p:pic>
      <p:graphicFrame>
        <p:nvGraphicFramePr>
          <p:cNvPr id="27" name="Table 4">
            <a:extLst>
              <a:ext uri="{FF2B5EF4-FFF2-40B4-BE49-F238E27FC236}">
                <a16:creationId xmlns="" xmlns:a16="http://schemas.microsoft.com/office/drawing/2014/main" id="{6AF92742-DDED-40F3-A4EB-D1B670C849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4601861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선택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,SMS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광고 수신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BEFC6DE6-3EF0-4516-BFBF-3A06286174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6830" y="5000459"/>
          <a:ext cx="33320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선택 한목은 동의하지 않아도 회원가입이 가능합니다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E30D426F-2EC1-4D98-8045-5479764286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33516" y="5776832"/>
          <a:ext cx="3332014" cy="3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9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작성완료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129074EE-ABF1-4EF6-A03C-DAADB1BFFC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25394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74C9B8DE-F2F0-43E6-9660-23534455F8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720021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FA4C0D83-012D-4878-9F4C-AD00B90AC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9540" y="2207547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0C0F0D59-1BA2-444D-BAFD-F57A667432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178787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30" name="Google Shape;173;g7c553259d1_0_81">
            <a:extLst>
              <a:ext uri="{FF2B5EF4-FFF2-40B4-BE49-F238E27FC236}">
                <a16:creationId xmlns="" xmlns:a16="http://schemas.microsoft.com/office/drawing/2014/main" id="{8CE306C9-47F3-4ECB-B92F-9F90BF99C12B}"/>
              </a:ext>
            </a:extLst>
          </p:cNvPr>
          <p:cNvSpPr/>
          <p:nvPr/>
        </p:nvSpPr>
        <p:spPr>
          <a:xfrm>
            <a:off x="5272450" y="372057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06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4" y="955587"/>
            <a:ext cx="9577119" cy="48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8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9" y="309644"/>
            <a:ext cx="4117154" cy="2861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02" y="3539910"/>
            <a:ext cx="4182287" cy="2747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24" y="309644"/>
            <a:ext cx="4506742" cy="5901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1762" y="635137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/ DB</a:t>
            </a:r>
            <a:r>
              <a:rPr lang="ko-KR" altLang="en-US" dirty="0" smtClean="0"/>
              <a:t>모듈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3016" y="102973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4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73" y="235055"/>
            <a:ext cx="7512908" cy="3874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73" y="4348332"/>
            <a:ext cx="7512908" cy="1093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24" y="5577491"/>
            <a:ext cx="10750378" cy="327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058" y="6040269"/>
            <a:ext cx="8605820" cy="7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소셜로그인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,OAuth </a:t>
                      </a:r>
                      <a:r>
                        <a:rPr lang="ko-KR" altLang="en-US" sz="1200" dirty="0"/>
                        <a:t>프로세스에 따라 로그인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로그인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비밀번호 불일치시 각각에 해당하는 오류 메시지 출력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존재하지 않는 아이디입니다“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비밀번호가 일치하지 않습니다＂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u="none" strike="noStrike" cap="none" dirty="0" err="1">
                          <a:solidFill>
                            <a:schemeClr val="dk1"/>
                          </a:solidFill>
                        </a:rPr>
                        <a:t>user_w_sh_login</a:t>
                      </a:r>
                      <a:endParaRPr lang="en-US" altLang="ko-KR"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" name="직사각형 39">
            <a:extLst>
              <a:ext uri="{FF2B5EF4-FFF2-40B4-BE49-F238E27FC236}">
                <a16:creationId xmlns="" xmlns:a16="http://schemas.microsoft.com/office/drawing/2014/main" id="{FB747BC9-2E7B-4F56-9960-C763133B33C8}"/>
              </a:ext>
            </a:extLst>
          </p:cNvPr>
          <p:cNvSpPr/>
          <p:nvPr/>
        </p:nvSpPr>
        <p:spPr>
          <a:xfrm>
            <a:off x="2465178" y="1711426"/>
            <a:ext cx="3215629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b="1" dirty="0"/>
              <a:t>ZENTAL</a:t>
            </a:r>
            <a:r>
              <a:rPr lang="ko-KR" altLang="en-US" b="1" dirty="0"/>
              <a:t>로 거래 시작하기</a:t>
            </a:r>
            <a:endParaRPr b="1" dirty="0"/>
          </a:p>
        </p:txBody>
      </p:sp>
      <p:sp>
        <p:nvSpPr>
          <p:cNvPr id="27" name="직사각형 39">
            <a:extLst>
              <a:ext uri="{FF2B5EF4-FFF2-40B4-BE49-F238E27FC236}">
                <a16:creationId xmlns="" xmlns:a16="http://schemas.microsoft.com/office/drawing/2014/main" id="{3C7FE2F1-F12B-4502-9D99-3E16A471E87C}"/>
              </a:ext>
            </a:extLst>
          </p:cNvPr>
          <p:cNvSpPr/>
          <p:nvPr/>
        </p:nvSpPr>
        <p:spPr>
          <a:xfrm>
            <a:off x="2809477" y="2151864"/>
            <a:ext cx="2550070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sz="1200" dirty="0"/>
              <a:t>15</a:t>
            </a:r>
            <a:r>
              <a:rPr lang="ko-KR" altLang="en-US" sz="1200" dirty="0"/>
              <a:t>초만에 간편하게 로그인하고</a:t>
            </a:r>
            <a:endParaRPr lang="en-US" altLang="ko-KR" sz="1200" dirty="0"/>
          </a:p>
          <a:p>
            <a:pPr algn="ctr">
              <a:defRPr sz="1500"/>
            </a:pPr>
            <a:r>
              <a:rPr lang="ko-KR" altLang="en-US" sz="1200" dirty="0"/>
              <a:t>상품을 확인하세요</a:t>
            </a:r>
            <a:r>
              <a:rPr lang="en-US" altLang="ko-KR" sz="1200" dirty="0"/>
              <a:t>!</a:t>
            </a:r>
            <a:endParaRPr sz="1200"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4197EA20-DA30-4E36-8B3F-381EE666DD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2641051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78AC989C-6878-4185-B7E6-4AEB6BD849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3063008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C102427-E4B3-482B-BF27-3042F5CCA2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3501007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F28856D6-4C84-494D-8DDE-6945CFC4EE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067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0A4AF673-CEA2-4410-B2E4-1A3CD8ED64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505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15ED9EDB-CF0A-4E59-BA0D-1BE8CBB49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949398"/>
          <a:ext cx="2958115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35" name="직사각형 39">
            <a:extLst>
              <a:ext uri="{FF2B5EF4-FFF2-40B4-BE49-F238E27FC236}">
                <a16:creationId xmlns="" xmlns:a16="http://schemas.microsoft.com/office/drawing/2014/main" id="{3044DB27-A675-4455-9AFA-A189B4CBE240}"/>
              </a:ext>
            </a:extLst>
          </p:cNvPr>
          <p:cNvSpPr/>
          <p:nvPr/>
        </p:nvSpPr>
        <p:spPr>
          <a:xfrm>
            <a:off x="2809477" y="5425532"/>
            <a:ext cx="2550070" cy="2644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찾기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9">
            <a:extLst>
              <a:ext uri="{FF2B5EF4-FFF2-40B4-BE49-F238E27FC236}">
                <a16:creationId xmlns="" xmlns:a16="http://schemas.microsoft.com/office/drawing/2014/main" id="{A739D292-00C5-4D80-B3E8-4978F1980E55}"/>
              </a:ext>
            </a:extLst>
          </p:cNvPr>
          <p:cNvSpPr/>
          <p:nvPr/>
        </p:nvSpPr>
        <p:spPr>
          <a:xfrm>
            <a:off x="2165685" y="5940504"/>
            <a:ext cx="3834066" cy="43385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아직 계정이 없으세요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회원가입 하기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8" name="Google Shape;173;g7c553259d1_0_81">
            <a:extLst>
              <a:ext uri="{FF2B5EF4-FFF2-40B4-BE49-F238E27FC236}">
                <a16:creationId xmlns="" xmlns:a16="http://schemas.microsoft.com/office/drawing/2014/main" id="{8E5F5636-B184-44DD-801C-C0A2B20EECDF}"/>
              </a:ext>
            </a:extLst>
          </p:cNvPr>
          <p:cNvSpPr/>
          <p:nvPr/>
        </p:nvSpPr>
        <p:spPr>
          <a:xfrm>
            <a:off x="1984259" y="264105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73;g7c553259d1_0_81">
            <a:extLst>
              <a:ext uri="{FF2B5EF4-FFF2-40B4-BE49-F238E27FC236}">
                <a16:creationId xmlns="" xmlns:a16="http://schemas.microsoft.com/office/drawing/2014/main" id="{03F8C136-D9AD-4B44-85ED-1F49C036071B}"/>
              </a:ext>
            </a:extLst>
          </p:cNvPr>
          <p:cNvSpPr/>
          <p:nvPr/>
        </p:nvSpPr>
        <p:spPr>
          <a:xfrm>
            <a:off x="1941581" y="499463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04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7" y="128344"/>
            <a:ext cx="9051650" cy="4913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148" y="5475183"/>
            <a:ext cx="5919333" cy="2378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54" y="5805129"/>
            <a:ext cx="9801881" cy="8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6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41" y="531125"/>
            <a:ext cx="9093975" cy="4928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787" y="5795731"/>
            <a:ext cx="6983252" cy="703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448" y="1380249"/>
            <a:ext cx="2381582" cy="533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61793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93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28" y="3665044"/>
            <a:ext cx="3701025" cy="2657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23" y="4581146"/>
            <a:ext cx="2173271" cy="6609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6" y="970521"/>
            <a:ext cx="11591664" cy="21186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0087" y="313262"/>
            <a:ext cx="27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 프로세스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79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19" y="4474502"/>
            <a:ext cx="4651120" cy="10778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82" y="4396404"/>
            <a:ext cx="5878412" cy="1233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9" y="902274"/>
            <a:ext cx="10698068" cy="22196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4227" y="214408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상단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6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875</Words>
  <Application>Microsoft Office PowerPoint</Application>
  <PresentationFormat>와이드스크린</PresentationFormat>
  <Paragraphs>500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63</cp:revision>
  <dcterms:created xsi:type="dcterms:W3CDTF">2020-01-16T07:12:04Z</dcterms:created>
  <dcterms:modified xsi:type="dcterms:W3CDTF">2020-03-26T08:12:40Z</dcterms:modified>
</cp:coreProperties>
</file>