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321" r:id="rId3"/>
    <p:sldId id="322" r:id="rId4"/>
    <p:sldId id="323" r:id="rId5"/>
    <p:sldId id="301" r:id="rId6"/>
    <p:sldId id="324" r:id="rId7"/>
    <p:sldId id="307" r:id="rId8"/>
    <p:sldId id="312" r:id="rId9"/>
    <p:sldId id="313" r:id="rId10"/>
    <p:sldId id="314" r:id="rId11"/>
    <p:sldId id="317" r:id="rId12"/>
    <p:sldId id="318" r:id="rId13"/>
    <p:sldId id="309" r:id="rId14"/>
    <p:sldId id="319" r:id="rId15"/>
    <p:sldId id="308" r:id="rId16"/>
    <p:sldId id="32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289"/>
            <p14:sldId id="321"/>
            <p14:sldId id="322"/>
            <p14:sldId id="323"/>
            <p14:sldId id="301"/>
            <p14:sldId id="324"/>
            <p14:sldId id="307"/>
            <p14:sldId id="312"/>
            <p14:sldId id="313"/>
            <p14:sldId id="314"/>
            <p14:sldId id="317"/>
            <p14:sldId id="318"/>
            <p14:sldId id="309"/>
            <p14:sldId id="319"/>
            <p14:sldId id="308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A1758122-8781-4819-813D-D53764C1EF4B}"/>
    <pc:docChg chg="undo custSel addSld delSld modSld sldOrd modSection">
      <pc:chgData name="Seohee Yu" userId="4051f0d4ba1c3c84" providerId="LiveId" clId="{A1758122-8781-4819-813D-D53764C1EF4B}" dt="2020-01-22T15:18:18.552" v="1804" actId="1076"/>
      <pc:docMkLst>
        <pc:docMk/>
      </pc:docMkLst>
      <pc:sldChg chg="del">
        <pc:chgData name="Seohee Yu" userId="4051f0d4ba1c3c84" providerId="LiveId" clId="{A1758122-8781-4819-813D-D53764C1EF4B}" dt="2020-01-22T11:08:05.961" v="0" actId="47"/>
        <pc:sldMkLst>
          <pc:docMk/>
          <pc:sldMk cId="3573242831" sldId="256"/>
        </pc:sldMkLst>
      </pc:sldChg>
      <pc:sldChg chg="del">
        <pc:chgData name="Seohee Yu" userId="4051f0d4ba1c3c84" providerId="LiveId" clId="{A1758122-8781-4819-813D-D53764C1EF4B}" dt="2020-01-22T11:08:05.961" v="0" actId="47"/>
        <pc:sldMkLst>
          <pc:docMk/>
          <pc:sldMk cId="2708046178" sldId="257"/>
        </pc:sldMkLst>
      </pc:sldChg>
      <pc:sldChg chg="del">
        <pc:chgData name="Seohee Yu" userId="4051f0d4ba1c3c84" providerId="LiveId" clId="{A1758122-8781-4819-813D-D53764C1EF4B}" dt="2020-01-22T11:08:05.961" v="0" actId="47"/>
        <pc:sldMkLst>
          <pc:docMk/>
          <pc:sldMk cId="2133630350" sldId="258"/>
        </pc:sldMkLst>
      </pc:sldChg>
      <pc:sldChg chg="del">
        <pc:chgData name="Seohee Yu" userId="4051f0d4ba1c3c84" providerId="LiveId" clId="{A1758122-8781-4819-813D-D53764C1EF4B}" dt="2020-01-22T11:08:05.961" v="0" actId="47"/>
        <pc:sldMkLst>
          <pc:docMk/>
          <pc:sldMk cId="4096028166" sldId="259"/>
        </pc:sldMkLst>
      </pc:sldChg>
      <pc:sldChg chg="del">
        <pc:chgData name="Seohee Yu" userId="4051f0d4ba1c3c84" providerId="LiveId" clId="{A1758122-8781-4819-813D-D53764C1EF4B}" dt="2020-01-22T11:08:05.961" v="0" actId="47"/>
        <pc:sldMkLst>
          <pc:docMk/>
          <pc:sldMk cId="749093550" sldId="260"/>
        </pc:sldMkLst>
      </pc:sldChg>
      <pc:sldChg chg="del">
        <pc:chgData name="Seohee Yu" userId="4051f0d4ba1c3c84" providerId="LiveId" clId="{A1758122-8781-4819-813D-D53764C1EF4B}" dt="2020-01-22T11:08:09.140" v="4" actId="47"/>
        <pc:sldMkLst>
          <pc:docMk/>
          <pc:sldMk cId="574930402" sldId="261"/>
        </pc:sldMkLst>
      </pc:sldChg>
      <pc:sldChg chg="add del ord">
        <pc:chgData name="Seohee Yu" userId="4051f0d4ba1c3c84" providerId="LiveId" clId="{A1758122-8781-4819-813D-D53764C1EF4B}" dt="2020-01-22T11:10:36.180" v="64" actId="47"/>
        <pc:sldMkLst>
          <pc:docMk/>
          <pc:sldMk cId="0" sldId="262"/>
        </pc:sldMkLst>
      </pc:sldChg>
      <pc:sldChg chg="del">
        <pc:chgData name="Seohee Yu" userId="4051f0d4ba1c3c84" providerId="LiveId" clId="{A1758122-8781-4819-813D-D53764C1EF4B}" dt="2020-01-22T11:08:09.579" v="5" actId="47"/>
        <pc:sldMkLst>
          <pc:docMk/>
          <pc:sldMk cId="4002826240" sldId="262"/>
        </pc:sldMkLst>
      </pc:sldChg>
      <pc:sldChg chg="add del">
        <pc:chgData name="Seohee Yu" userId="4051f0d4ba1c3c84" providerId="LiveId" clId="{A1758122-8781-4819-813D-D53764C1EF4B}" dt="2020-01-22T11:08:17.102" v="16" actId="47"/>
        <pc:sldMkLst>
          <pc:docMk/>
          <pc:sldMk cId="2142643272" sldId="264"/>
        </pc:sldMkLst>
      </pc:sldChg>
      <pc:sldChg chg="add del">
        <pc:chgData name="Seohee Yu" userId="4051f0d4ba1c3c84" providerId="LiveId" clId="{A1758122-8781-4819-813D-D53764C1EF4B}" dt="2020-01-22T11:08:17.314" v="17" actId="47"/>
        <pc:sldMkLst>
          <pc:docMk/>
          <pc:sldMk cId="2496478564" sldId="265"/>
        </pc:sldMkLst>
      </pc:sldChg>
      <pc:sldChg chg="add del">
        <pc:chgData name="Seohee Yu" userId="4051f0d4ba1c3c84" providerId="LiveId" clId="{A1758122-8781-4819-813D-D53764C1EF4B}" dt="2020-01-22T11:08:17.461" v="18" actId="47"/>
        <pc:sldMkLst>
          <pc:docMk/>
          <pc:sldMk cId="1436025138" sldId="266"/>
        </pc:sldMkLst>
      </pc:sldChg>
      <pc:sldChg chg="del">
        <pc:chgData name="Seohee Yu" userId="4051f0d4ba1c3c84" providerId="LiveId" clId="{A1758122-8781-4819-813D-D53764C1EF4B}" dt="2020-01-22T11:08:10.861" v="6" actId="47"/>
        <pc:sldMkLst>
          <pc:docMk/>
          <pc:sldMk cId="2439996712" sldId="267"/>
        </pc:sldMkLst>
      </pc:sldChg>
      <pc:sldChg chg="add del">
        <pc:chgData name="Seohee Yu" userId="4051f0d4ba1c3c84" providerId="LiveId" clId="{A1758122-8781-4819-813D-D53764C1EF4B}" dt="2020-01-22T11:08:16.911" v="15" actId="47"/>
        <pc:sldMkLst>
          <pc:docMk/>
          <pc:sldMk cId="989438749" sldId="268"/>
        </pc:sldMkLst>
      </pc:sldChg>
      <pc:sldChg chg="del">
        <pc:chgData name="Seohee Yu" userId="4051f0d4ba1c3c84" providerId="LiveId" clId="{A1758122-8781-4819-813D-D53764C1EF4B}" dt="2020-01-22T11:08:20.491" v="20" actId="47"/>
        <pc:sldMkLst>
          <pc:docMk/>
          <pc:sldMk cId="398285914" sldId="269"/>
        </pc:sldMkLst>
      </pc:sldChg>
      <pc:sldChg chg="del">
        <pc:chgData name="Seohee Yu" userId="4051f0d4ba1c3c84" providerId="LiveId" clId="{A1758122-8781-4819-813D-D53764C1EF4B}" dt="2020-01-22T11:08:21.241" v="21" actId="47"/>
        <pc:sldMkLst>
          <pc:docMk/>
          <pc:sldMk cId="724403855" sldId="270"/>
        </pc:sldMkLst>
      </pc:sldChg>
      <pc:sldChg chg="del">
        <pc:chgData name="Seohee Yu" userId="4051f0d4ba1c3c84" providerId="LiveId" clId="{A1758122-8781-4819-813D-D53764C1EF4B}" dt="2020-01-22T11:08:24.412" v="22" actId="47"/>
        <pc:sldMkLst>
          <pc:docMk/>
          <pc:sldMk cId="358297915" sldId="271"/>
        </pc:sldMkLst>
      </pc:sldChg>
      <pc:sldChg chg="del">
        <pc:chgData name="Seohee Yu" userId="4051f0d4ba1c3c84" providerId="LiveId" clId="{A1758122-8781-4819-813D-D53764C1EF4B}" dt="2020-01-22T11:08:25.070" v="23" actId="47"/>
        <pc:sldMkLst>
          <pc:docMk/>
          <pc:sldMk cId="1815751110" sldId="272"/>
        </pc:sldMkLst>
      </pc:sldChg>
      <pc:sldChg chg="del">
        <pc:chgData name="Seohee Yu" userId="4051f0d4ba1c3c84" providerId="LiveId" clId="{A1758122-8781-4819-813D-D53764C1EF4B}" dt="2020-01-22T11:08:26.056" v="24" actId="47"/>
        <pc:sldMkLst>
          <pc:docMk/>
          <pc:sldMk cId="915736970" sldId="273"/>
        </pc:sldMkLst>
      </pc:sldChg>
      <pc:sldChg chg="del">
        <pc:chgData name="Seohee Yu" userId="4051f0d4ba1c3c84" providerId="LiveId" clId="{A1758122-8781-4819-813D-D53764C1EF4B}" dt="2020-01-22T11:08:35.389" v="26" actId="47"/>
        <pc:sldMkLst>
          <pc:docMk/>
          <pc:sldMk cId="2069996621" sldId="274"/>
        </pc:sldMkLst>
      </pc:sldChg>
      <pc:sldChg chg="del">
        <pc:chgData name="Seohee Yu" userId="4051f0d4ba1c3c84" providerId="LiveId" clId="{A1758122-8781-4819-813D-D53764C1EF4B}" dt="2020-01-22T11:08:38.516" v="27" actId="47"/>
        <pc:sldMkLst>
          <pc:docMk/>
          <pc:sldMk cId="965072296" sldId="275"/>
        </pc:sldMkLst>
      </pc:sldChg>
      <pc:sldChg chg="del">
        <pc:chgData name="Seohee Yu" userId="4051f0d4ba1c3c84" providerId="LiveId" clId="{A1758122-8781-4819-813D-D53764C1EF4B}" dt="2020-01-22T11:08:39.054" v="28" actId="47"/>
        <pc:sldMkLst>
          <pc:docMk/>
          <pc:sldMk cId="2568992022" sldId="276"/>
        </pc:sldMkLst>
      </pc:sldChg>
      <pc:sldChg chg="del">
        <pc:chgData name="Seohee Yu" userId="4051f0d4ba1c3c84" providerId="LiveId" clId="{A1758122-8781-4819-813D-D53764C1EF4B}" dt="2020-01-22T11:08:39.521" v="29" actId="47"/>
        <pc:sldMkLst>
          <pc:docMk/>
          <pc:sldMk cId="783958423" sldId="277"/>
        </pc:sldMkLst>
      </pc:sldChg>
      <pc:sldChg chg="del">
        <pc:chgData name="Seohee Yu" userId="4051f0d4ba1c3c84" providerId="LiveId" clId="{A1758122-8781-4819-813D-D53764C1EF4B}" dt="2020-01-22T11:08:39.838" v="30" actId="47"/>
        <pc:sldMkLst>
          <pc:docMk/>
          <pc:sldMk cId="179562279" sldId="278"/>
        </pc:sldMkLst>
      </pc:sldChg>
      <pc:sldChg chg="del">
        <pc:chgData name="Seohee Yu" userId="4051f0d4ba1c3c84" providerId="LiveId" clId="{A1758122-8781-4819-813D-D53764C1EF4B}" dt="2020-01-22T11:08:40.133" v="31" actId="47"/>
        <pc:sldMkLst>
          <pc:docMk/>
          <pc:sldMk cId="3353973012" sldId="279"/>
        </pc:sldMkLst>
      </pc:sldChg>
      <pc:sldChg chg="del">
        <pc:chgData name="Seohee Yu" userId="4051f0d4ba1c3c84" providerId="LiveId" clId="{A1758122-8781-4819-813D-D53764C1EF4B}" dt="2020-01-22T11:08:40.727" v="32" actId="47"/>
        <pc:sldMkLst>
          <pc:docMk/>
          <pc:sldMk cId="1735568548" sldId="280"/>
        </pc:sldMkLst>
      </pc:sldChg>
      <pc:sldChg chg="del">
        <pc:chgData name="Seohee Yu" userId="4051f0d4ba1c3c84" providerId="LiveId" clId="{A1758122-8781-4819-813D-D53764C1EF4B}" dt="2020-01-22T11:08:41.623" v="33" actId="47"/>
        <pc:sldMkLst>
          <pc:docMk/>
          <pc:sldMk cId="3332221581" sldId="281"/>
        </pc:sldMkLst>
      </pc:sldChg>
      <pc:sldChg chg="del">
        <pc:chgData name="Seohee Yu" userId="4051f0d4ba1c3c84" providerId="LiveId" clId="{A1758122-8781-4819-813D-D53764C1EF4B}" dt="2020-01-22T11:08:41.969" v="34" actId="47"/>
        <pc:sldMkLst>
          <pc:docMk/>
          <pc:sldMk cId="2204156440" sldId="282"/>
        </pc:sldMkLst>
      </pc:sldChg>
      <pc:sldChg chg="del">
        <pc:chgData name="Seohee Yu" userId="4051f0d4ba1c3c84" providerId="LiveId" clId="{A1758122-8781-4819-813D-D53764C1EF4B}" dt="2020-01-22T11:08:43.448" v="35" actId="47"/>
        <pc:sldMkLst>
          <pc:docMk/>
          <pc:sldMk cId="2959469171" sldId="283"/>
        </pc:sldMkLst>
      </pc:sldChg>
      <pc:sldChg chg="del">
        <pc:chgData name="Seohee Yu" userId="4051f0d4ba1c3c84" providerId="LiveId" clId="{A1758122-8781-4819-813D-D53764C1EF4B}" dt="2020-01-22T11:08:43.779" v="36" actId="47"/>
        <pc:sldMkLst>
          <pc:docMk/>
          <pc:sldMk cId="2715121222" sldId="284"/>
        </pc:sldMkLst>
      </pc:sldChg>
      <pc:sldChg chg="del">
        <pc:chgData name="Seohee Yu" userId="4051f0d4ba1c3c84" providerId="LiveId" clId="{A1758122-8781-4819-813D-D53764C1EF4B}" dt="2020-01-22T11:08:44.420" v="37" actId="47"/>
        <pc:sldMkLst>
          <pc:docMk/>
          <pc:sldMk cId="2845926644" sldId="285"/>
        </pc:sldMkLst>
      </pc:sldChg>
      <pc:sldChg chg="del">
        <pc:chgData name="Seohee Yu" userId="4051f0d4ba1c3c84" providerId="LiveId" clId="{A1758122-8781-4819-813D-D53764C1EF4B}" dt="2020-01-22T11:08:44.648" v="38" actId="47"/>
        <pc:sldMkLst>
          <pc:docMk/>
          <pc:sldMk cId="1706402246" sldId="286"/>
        </pc:sldMkLst>
      </pc:sldChg>
      <pc:sldChg chg="del">
        <pc:chgData name="Seohee Yu" userId="4051f0d4ba1c3c84" providerId="LiveId" clId="{A1758122-8781-4819-813D-D53764C1EF4B}" dt="2020-01-22T11:08:45.179" v="39" actId="47"/>
        <pc:sldMkLst>
          <pc:docMk/>
          <pc:sldMk cId="1145493687" sldId="287"/>
        </pc:sldMkLst>
      </pc:sldChg>
      <pc:sldChg chg="del">
        <pc:chgData name="Seohee Yu" userId="4051f0d4ba1c3c84" providerId="LiveId" clId="{A1758122-8781-4819-813D-D53764C1EF4B}" dt="2020-01-22T11:08:45.553" v="40" actId="47"/>
        <pc:sldMkLst>
          <pc:docMk/>
          <pc:sldMk cId="2325313757" sldId="288"/>
        </pc:sldMkLst>
      </pc:sldChg>
      <pc:sldChg chg="del">
        <pc:chgData name="Seohee Yu" userId="4051f0d4ba1c3c84" providerId="LiveId" clId="{A1758122-8781-4819-813D-D53764C1EF4B}" dt="2020-01-22T11:08:53.831" v="41" actId="47"/>
        <pc:sldMkLst>
          <pc:docMk/>
          <pc:sldMk cId="1324819734" sldId="290"/>
        </pc:sldMkLst>
      </pc:sldChg>
      <pc:sldChg chg="del">
        <pc:chgData name="Seohee Yu" userId="4051f0d4ba1c3c84" providerId="LiveId" clId="{A1758122-8781-4819-813D-D53764C1EF4B}" dt="2020-01-22T11:08:54.582" v="42" actId="47"/>
        <pc:sldMkLst>
          <pc:docMk/>
          <pc:sldMk cId="4248340010" sldId="291"/>
        </pc:sldMkLst>
      </pc:sldChg>
      <pc:sldChg chg="del">
        <pc:chgData name="Seohee Yu" userId="4051f0d4ba1c3c84" providerId="LiveId" clId="{A1758122-8781-4819-813D-D53764C1EF4B}" dt="2020-01-22T11:08:55.964" v="43" actId="47"/>
        <pc:sldMkLst>
          <pc:docMk/>
          <pc:sldMk cId="1744360132" sldId="292"/>
        </pc:sldMkLst>
      </pc:sldChg>
      <pc:sldChg chg="del">
        <pc:chgData name="Seohee Yu" userId="4051f0d4ba1c3c84" providerId="LiveId" clId="{A1758122-8781-4819-813D-D53764C1EF4B}" dt="2020-01-22T11:09:00.681" v="44" actId="47"/>
        <pc:sldMkLst>
          <pc:docMk/>
          <pc:sldMk cId="1683659969" sldId="293"/>
        </pc:sldMkLst>
      </pc:sldChg>
      <pc:sldChg chg="del">
        <pc:chgData name="Seohee Yu" userId="4051f0d4ba1c3c84" providerId="LiveId" clId="{A1758122-8781-4819-813D-D53764C1EF4B}" dt="2020-01-22T11:09:02.997" v="45" actId="47"/>
        <pc:sldMkLst>
          <pc:docMk/>
          <pc:sldMk cId="4240222346" sldId="294"/>
        </pc:sldMkLst>
      </pc:sldChg>
      <pc:sldChg chg="del">
        <pc:chgData name="Seohee Yu" userId="4051f0d4ba1c3c84" providerId="LiveId" clId="{A1758122-8781-4819-813D-D53764C1EF4B}" dt="2020-01-22T11:09:03.346" v="46" actId="47"/>
        <pc:sldMkLst>
          <pc:docMk/>
          <pc:sldMk cId="4249425901" sldId="295"/>
        </pc:sldMkLst>
      </pc:sldChg>
      <pc:sldChg chg="del">
        <pc:chgData name="Seohee Yu" userId="4051f0d4ba1c3c84" providerId="LiveId" clId="{A1758122-8781-4819-813D-D53764C1EF4B}" dt="2020-01-22T11:09:03.932" v="47" actId="47"/>
        <pc:sldMkLst>
          <pc:docMk/>
          <pc:sldMk cId="2329253316" sldId="296"/>
        </pc:sldMkLst>
      </pc:sldChg>
      <pc:sldChg chg="del">
        <pc:chgData name="Seohee Yu" userId="4051f0d4ba1c3c84" providerId="LiveId" clId="{A1758122-8781-4819-813D-D53764C1EF4B}" dt="2020-01-22T11:09:04.299" v="48" actId="47"/>
        <pc:sldMkLst>
          <pc:docMk/>
          <pc:sldMk cId="1913423148" sldId="297"/>
        </pc:sldMkLst>
      </pc:sldChg>
      <pc:sldChg chg="del">
        <pc:chgData name="Seohee Yu" userId="4051f0d4ba1c3c84" providerId="LiveId" clId="{A1758122-8781-4819-813D-D53764C1EF4B}" dt="2020-01-22T11:09:04.663" v="49" actId="47"/>
        <pc:sldMkLst>
          <pc:docMk/>
          <pc:sldMk cId="2613101807" sldId="298"/>
        </pc:sldMkLst>
      </pc:sldChg>
      <pc:sldChg chg="del">
        <pc:chgData name="Seohee Yu" userId="4051f0d4ba1c3c84" providerId="LiveId" clId="{A1758122-8781-4819-813D-D53764C1EF4B}" dt="2020-01-22T11:09:05.195" v="50" actId="47"/>
        <pc:sldMkLst>
          <pc:docMk/>
          <pc:sldMk cId="1378145532" sldId="299"/>
        </pc:sldMkLst>
      </pc:sldChg>
      <pc:sldChg chg="del">
        <pc:chgData name="Seohee Yu" userId="4051f0d4ba1c3c84" providerId="LiveId" clId="{A1758122-8781-4819-813D-D53764C1EF4B}" dt="2020-01-22T11:09:05.874" v="51" actId="47"/>
        <pc:sldMkLst>
          <pc:docMk/>
          <pc:sldMk cId="1093150948" sldId="300"/>
        </pc:sldMkLst>
      </pc:sldChg>
      <pc:sldChg chg="del">
        <pc:chgData name="Seohee Yu" userId="4051f0d4ba1c3c84" providerId="LiveId" clId="{A1758122-8781-4819-813D-D53764C1EF4B}" dt="2020-01-22T11:10:37.072" v="65" actId="47"/>
        <pc:sldMkLst>
          <pc:docMk/>
          <pc:sldMk cId="4267276529" sldId="302"/>
        </pc:sldMkLst>
      </pc:sldChg>
      <pc:sldChg chg="del">
        <pc:chgData name="Seohee Yu" userId="4051f0d4ba1c3c84" providerId="LiveId" clId="{A1758122-8781-4819-813D-D53764C1EF4B}" dt="2020-01-22T11:13:40.057" v="67" actId="47"/>
        <pc:sldMkLst>
          <pc:docMk/>
          <pc:sldMk cId="3829000696" sldId="303"/>
        </pc:sldMkLst>
      </pc:sldChg>
      <pc:sldChg chg="del">
        <pc:chgData name="Seohee Yu" userId="4051f0d4ba1c3c84" providerId="LiveId" clId="{A1758122-8781-4819-813D-D53764C1EF4B}" dt="2020-01-22T11:10:37.945" v="66" actId="47"/>
        <pc:sldMkLst>
          <pc:docMk/>
          <pc:sldMk cId="4210773928" sldId="304"/>
        </pc:sldMkLst>
      </pc:sldChg>
      <pc:sldChg chg="del">
        <pc:chgData name="Seohee Yu" userId="4051f0d4ba1c3c84" providerId="LiveId" clId="{A1758122-8781-4819-813D-D53764C1EF4B}" dt="2020-01-22T11:09:18.349" v="52" actId="47"/>
        <pc:sldMkLst>
          <pc:docMk/>
          <pc:sldMk cId="609073387" sldId="305"/>
        </pc:sldMkLst>
      </pc:sldChg>
      <pc:sldChg chg="del">
        <pc:chgData name="Seohee Yu" userId="4051f0d4ba1c3c84" providerId="LiveId" clId="{A1758122-8781-4819-813D-D53764C1EF4B}" dt="2020-01-22T11:09:19.240" v="53" actId="47"/>
        <pc:sldMkLst>
          <pc:docMk/>
          <pc:sldMk cId="31666223" sldId="306"/>
        </pc:sldMkLst>
      </pc:sldChg>
      <pc:sldChg chg="ord">
        <pc:chgData name="Seohee Yu" userId="4051f0d4ba1c3c84" providerId="LiveId" clId="{A1758122-8781-4819-813D-D53764C1EF4B}" dt="2020-01-22T14:35:19.065" v="1167"/>
        <pc:sldMkLst>
          <pc:docMk/>
          <pc:sldMk cId="3460907665" sldId="309"/>
        </pc:sldMkLst>
      </pc:sldChg>
      <pc:sldChg chg="del">
        <pc:chgData name="Seohee Yu" userId="4051f0d4ba1c3c84" providerId="LiveId" clId="{A1758122-8781-4819-813D-D53764C1EF4B}" dt="2020-01-22T11:09:22.719" v="54" actId="47"/>
        <pc:sldMkLst>
          <pc:docMk/>
          <pc:sldMk cId="3777222252" sldId="310"/>
        </pc:sldMkLst>
      </pc:sldChg>
      <pc:sldChg chg="addSp delSp modSp add del delAnim modAnim">
        <pc:chgData name="Seohee Yu" userId="4051f0d4ba1c3c84" providerId="LiveId" clId="{A1758122-8781-4819-813D-D53764C1EF4B}" dt="2020-01-22T13:39:25.129" v="288" actId="47"/>
        <pc:sldMkLst>
          <pc:docMk/>
          <pc:sldMk cId="3827739368" sldId="310"/>
        </pc:sldMkLst>
        <pc:spChg chg="del">
          <ac:chgData name="Seohee Yu" userId="4051f0d4ba1c3c84" providerId="LiveId" clId="{A1758122-8781-4819-813D-D53764C1EF4B}" dt="2020-01-22T12:56:41.845" v="69" actId="478"/>
          <ac:spMkLst>
            <pc:docMk/>
            <pc:sldMk cId="3827739368" sldId="310"/>
            <ac:spMk id="2" creationId="{294648DB-EA0B-492A-A52C-3DCF6C89FC54}"/>
          </ac:spMkLst>
        </pc:spChg>
        <pc:spChg chg="del">
          <ac:chgData name="Seohee Yu" userId="4051f0d4ba1c3c84" providerId="LiveId" clId="{A1758122-8781-4819-813D-D53764C1EF4B}" dt="2020-01-22T12:56:41.845" v="69" actId="478"/>
          <ac:spMkLst>
            <pc:docMk/>
            <pc:sldMk cId="3827739368" sldId="310"/>
            <ac:spMk id="3" creationId="{FE835CB3-B970-46EF-8549-4515462F7AB8}"/>
          </ac:spMkLst>
        </pc:spChg>
        <pc:spChg chg="add mod ord">
          <ac:chgData name="Seohee Yu" userId="4051f0d4ba1c3c84" providerId="LiveId" clId="{A1758122-8781-4819-813D-D53764C1EF4B}" dt="2020-01-22T13:10:10.476" v="104" actId="208"/>
          <ac:spMkLst>
            <pc:docMk/>
            <pc:sldMk cId="3827739368" sldId="310"/>
            <ac:spMk id="13" creationId="{3000ECAD-7C24-47F3-852B-0519110FF97F}"/>
          </ac:spMkLst>
        </pc:spChg>
        <pc:spChg chg="add del mod">
          <ac:chgData name="Seohee Yu" userId="4051f0d4ba1c3c84" providerId="LiveId" clId="{A1758122-8781-4819-813D-D53764C1EF4B}" dt="2020-01-22T13:10:24.907" v="106" actId="478"/>
          <ac:spMkLst>
            <pc:docMk/>
            <pc:sldMk cId="3827739368" sldId="310"/>
            <ac:spMk id="15" creationId="{C410F8DA-E073-427A-AD7C-71FF2E3F6287}"/>
          </ac:spMkLst>
        </pc:spChg>
        <pc:grpChg chg="add del mod">
          <ac:chgData name="Seohee Yu" userId="4051f0d4ba1c3c84" providerId="LiveId" clId="{A1758122-8781-4819-813D-D53764C1EF4B}" dt="2020-01-22T13:23:56.190" v="135" actId="478"/>
          <ac:grpSpMkLst>
            <pc:docMk/>
            <pc:sldMk cId="3827739368" sldId="310"/>
            <ac:grpSpMk id="14" creationId="{22258006-3128-4BA2-BF8C-446827D06620}"/>
          </ac:grpSpMkLst>
        </pc:grpChg>
        <pc:grpChg chg="add del mod">
          <ac:chgData name="Seohee Yu" userId="4051f0d4ba1c3c84" providerId="LiveId" clId="{A1758122-8781-4819-813D-D53764C1EF4B}" dt="2020-01-22T13:23:58.400" v="136" actId="478"/>
          <ac:grpSpMkLst>
            <pc:docMk/>
            <pc:sldMk cId="3827739368" sldId="310"/>
            <ac:grpSpMk id="18" creationId="{148FBFE6-7A0F-47AE-AE4C-20797756F184}"/>
          </ac:grpSpMkLst>
        </pc:grpChg>
        <pc:picChg chg="add del mod">
          <ac:chgData name="Seohee Yu" userId="4051f0d4ba1c3c84" providerId="LiveId" clId="{A1758122-8781-4819-813D-D53764C1EF4B}" dt="2020-01-22T12:56:51.443" v="73" actId="478"/>
          <ac:picMkLst>
            <pc:docMk/>
            <pc:sldMk cId="3827739368" sldId="310"/>
            <ac:picMk id="4" creationId="{A3BE3DB6-86FA-42FE-96A2-44477AC0A6DD}"/>
          </ac:picMkLst>
        </pc:picChg>
        <pc:picChg chg="add del mod">
          <ac:chgData name="Seohee Yu" userId="4051f0d4ba1c3c84" providerId="LiveId" clId="{A1758122-8781-4819-813D-D53764C1EF4B}" dt="2020-01-22T13:07:51.718" v="83" actId="478"/>
          <ac:picMkLst>
            <pc:docMk/>
            <pc:sldMk cId="3827739368" sldId="310"/>
            <ac:picMk id="5" creationId="{D923852C-64ED-4B4A-81FC-C9AA661B08EA}"/>
          </ac:picMkLst>
        </pc:picChg>
        <pc:picChg chg="add del mod">
          <ac:chgData name="Seohee Yu" userId="4051f0d4ba1c3c84" providerId="LiveId" clId="{A1758122-8781-4819-813D-D53764C1EF4B}" dt="2020-01-22T12:58:22.991" v="80" actId="478"/>
          <ac:picMkLst>
            <pc:docMk/>
            <pc:sldMk cId="3827739368" sldId="310"/>
            <ac:picMk id="6" creationId="{D22EFB90-08E5-41BA-A8FE-56F779671289}"/>
          </ac:picMkLst>
        </pc:picChg>
        <pc:picChg chg="add del mod">
          <ac:chgData name="Seohee Yu" userId="4051f0d4ba1c3c84" providerId="LiveId" clId="{A1758122-8781-4819-813D-D53764C1EF4B}" dt="2020-01-22T13:07:22.475" v="82" actId="478"/>
          <ac:picMkLst>
            <pc:docMk/>
            <pc:sldMk cId="3827739368" sldId="310"/>
            <ac:picMk id="8" creationId="{EB1070C6-789C-4A6D-ADA9-98AEFF247535}"/>
          </ac:picMkLst>
        </pc:picChg>
        <pc:picChg chg="add del mod">
          <ac:chgData name="Seohee Yu" userId="4051f0d4ba1c3c84" providerId="LiveId" clId="{A1758122-8781-4819-813D-D53764C1EF4B}" dt="2020-01-22T13:08:12.626" v="87" actId="478"/>
          <ac:picMkLst>
            <pc:docMk/>
            <pc:sldMk cId="3827739368" sldId="310"/>
            <ac:picMk id="9" creationId="{05379DAA-F8F9-407E-B37A-43EC59F06979}"/>
          </ac:picMkLst>
        </pc:picChg>
        <pc:picChg chg="add mod">
          <ac:chgData name="Seohee Yu" userId="4051f0d4ba1c3c84" providerId="LiveId" clId="{A1758122-8781-4819-813D-D53764C1EF4B}" dt="2020-01-22T13:08:23.825" v="90" actId="1076"/>
          <ac:picMkLst>
            <pc:docMk/>
            <pc:sldMk cId="3827739368" sldId="310"/>
            <ac:picMk id="10" creationId="{8B2B9EE2-4B54-4C97-A680-7E28564A2696}"/>
          </ac:picMkLst>
        </pc:picChg>
        <pc:picChg chg="add del mod">
          <ac:chgData name="Seohee Yu" userId="4051f0d4ba1c3c84" providerId="LiveId" clId="{A1758122-8781-4819-813D-D53764C1EF4B}" dt="2020-01-22T13:23:56.190" v="135" actId="478"/>
          <ac:picMkLst>
            <pc:docMk/>
            <pc:sldMk cId="3827739368" sldId="310"/>
            <ac:picMk id="12" creationId="{CAAB62C9-EBC1-4C45-B202-F487CB02F322}"/>
          </ac:picMkLst>
        </pc:picChg>
        <pc:picChg chg="add del mod">
          <ac:chgData name="Seohee Yu" userId="4051f0d4ba1c3c84" providerId="LiveId" clId="{A1758122-8781-4819-813D-D53764C1EF4B}" dt="2020-01-22T13:38:36.929" v="279" actId="478"/>
          <ac:picMkLst>
            <pc:docMk/>
            <pc:sldMk cId="3827739368" sldId="310"/>
            <ac:picMk id="20" creationId="{59894F71-7D33-4473-A42B-C5C552A3E7E8}"/>
          </ac:picMkLst>
        </pc:picChg>
        <pc:picChg chg="add del mod">
          <ac:chgData name="Seohee Yu" userId="4051f0d4ba1c3c84" providerId="LiveId" clId="{A1758122-8781-4819-813D-D53764C1EF4B}" dt="2020-01-22T13:38:37.471" v="280" actId="478"/>
          <ac:picMkLst>
            <pc:docMk/>
            <pc:sldMk cId="3827739368" sldId="310"/>
            <ac:picMk id="21" creationId="{CE3763D2-AC0C-4C8D-B812-D9CAB1B23ED0}"/>
          </ac:picMkLst>
        </pc:picChg>
        <pc:picChg chg="add del mod">
          <ac:chgData name="Seohee Yu" userId="4051f0d4ba1c3c84" providerId="LiveId" clId="{A1758122-8781-4819-813D-D53764C1EF4B}" dt="2020-01-22T13:38:38.080" v="281" actId="478"/>
          <ac:picMkLst>
            <pc:docMk/>
            <pc:sldMk cId="3827739368" sldId="310"/>
            <ac:picMk id="22" creationId="{7C2896C7-C86F-48B0-AA20-06E667D6E017}"/>
          </ac:picMkLst>
        </pc:picChg>
        <pc:cxnChg chg="add mod">
          <ac:chgData name="Seohee Yu" userId="4051f0d4ba1c3c84" providerId="LiveId" clId="{A1758122-8781-4819-813D-D53764C1EF4B}" dt="2020-01-22T13:11:07.398" v="111" actId="14100"/>
          <ac:cxnSpMkLst>
            <pc:docMk/>
            <pc:sldMk cId="3827739368" sldId="310"/>
            <ac:cxnSpMk id="17" creationId="{3AA9D092-85B1-45D3-BD77-E8F7DE3A5DAA}"/>
          </ac:cxnSpMkLst>
        </pc:cxnChg>
      </pc:sldChg>
      <pc:sldChg chg="add del modAnim">
        <pc:chgData name="Seohee Yu" userId="4051f0d4ba1c3c84" providerId="LiveId" clId="{A1758122-8781-4819-813D-D53764C1EF4B}" dt="2020-01-22T13:16:05.558" v="124" actId="47"/>
        <pc:sldMkLst>
          <pc:docMk/>
          <pc:sldMk cId="595559317" sldId="311"/>
        </pc:sldMkLst>
      </pc:sldChg>
      <pc:sldChg chg="del">
        <pc:chgData name="Seohee Yu" userId="4051f0d4ba1c3c84" providerId="LiveId" clId="{A1758122-8781-4819-813D-D53764C1EF4B}" dt="2020-01-22T11:09:23.851" v="55" actId="47"/>
        <pc:sldMkLst>
          <pc:docMk/>
          <pc:sldMk cId="1579470654" sldId="311"/>
        </pc:sldMkLst>
      </pc:sldChg>
      <pc:sldChg chg="del">
        <pc:chgData name="Seohee Yu" userId="4051f0d4ba1c3c84" providerId="LiveId" clId="{A1758122-8781-4819-813D-D53764C1EF4B}" dt="2020-01-22T11:09:24.764" v="56" actId="47"/>
        <pc:sldMkLst>
          <pc:docMk/>
          <pc:sldMk cId="1325785847" sldId="312"/>
        </pc:sldMkLst>
      </pc:sldChg>
      <pc:sldChg chg="addSp delSp modSp add ord delAnim">
        <pc:chgData name="Seohee Yu" userId="4051f0d4ba1c3c84" providerId="LiveId" clId="{A1758122-8781-4819-813D-D53764C1EF4B}" dt="2020-01-22T14:03:05.360" v="327" actId="14100"/>
        <pc:sldMkLst>
          <pc:docMk/>
          <pc:sldMk cId="2862464355" sldId="312"/>
        </pc:sldMkLst>
        <pc:spChg chg="add mod">
          <ac:chgData name="Seohee Yu" userId="4051f0d4ba1c3c84" providerId="LiveId" clId="{A1758122-8781-4819-813D-D53764C1EF4B}" dt="2020-01-22T13:40:51.950" v="302" actId="1076"/>
          <ac:spMkLst>
            <pc:docMk/>
            <pc:sldMk cId="2862464355" sldId="312"/>
            <ac:spMk id="4" creationId="{056B89DB-E5C5-4D04-BBFE-72DAF1B99F1D}"/>
          </ac:spMkLst>
        </pc:spChg>
        <pc:grpChg chg="del">
          <ac:chgData name="Seohee Yu" userId="4051f0d4ba1c3c84" providerId="LiveId" clId="{A1758122-8781-4819-813D-D53764C1EF4B}" dt="2020-01-22T13:15:55.723" v="123" actId="478"/>
          <ac:grpSpMkLst>
            <pc:docMk/>
            <pc:sldMk cId="2862464355" sldId="312"/>
            <ac:grpSpMk id="18" creationId="{148FBFE6-7A0F-47AE-AE4C-20797756F184}"/>
          </ac:grpSpMkLst>
        </pc:grpChg>
        <pc:picChg chg="add mod">
          <ac:chgData name="Seohee Yu" userId="4051f0d4ba1c3c84" providerId="LiveId" clId="{A1758122-8781-4819-813D-D53764C1EF4B}" dt="2020-01-22T14:03:05.360" v="327" actId="14100"/>
          <ac:picMkLst>
            <pc:docMk/>
            <pc:sldMk cId="2862464355" sldId="312"/>
            <ac:picMk id="3" creationId="{84F8B0F3-24B9-42CF-AD9F-3DB658EC8120}"/>
          </ac:picMkLst>
        </pc:picChg>
        <pc:picChg chg="del">
          <ac:chgData name="Seohee Yu" userId="4051f0d4ba1c3c84" providerId="LiveId" clId="{A1758122-8781-4819-813D-D53764C1EF4B}" dt="2020-01-22T13:38:57.278" v="284" actId="478"/>
          <ac:picMkLst>
            <pc:docMk/>
            <pc:sldMk cId="2862464355" sldId="312"/>
            <ac:picMk id="10" creationId="{8B2B9EE2-4B54-4C97-A680-7E28564A2696}"/>
          </ac:picMkLst>
        </pc:picChg>
      </pc:sldChg>
      <pc:sldChg chg="del">
        <pc:chgData name="Seohee Yu" userId="4051f0d4ba1c3c84" providerId="LiveId" clId="{A1758122-8781-4819-813D-D53764C1EF4B}" dt="2020-01-22T11:09:25.456" v="57" actId="47"/>
        <pc:sldMkLst>
          <pc:docMk/>
          <pc:sldMk cId="466864139" sldId="313"/>
        </pc:sldMkLst>
      </pc:sldChg>
      <pc:sldChg chg="addSp delSp modSp add delAnim modAnim">
        <pc:chgData name="Seohee Yu" userId="4051f0d4ba1c3c84" providerId="LiveId" clId="{A1758122-8781-4819-813D-D53764C1EF4B}" dt="2020-01-22T15:15:22.512" v="1786" actId="1076"/>
        <pc:sldMkLst>
          <pc:docMk/>
          <pc:sldMk cId="1084014892" sldId="313"/>
        </pc:sldMkLst>
        <pc:spChg chg="add mod ord">
          <ac:chgData name="Seohee Yu" userId="4051f0d4ba1c3c84" providerId="LiveId" clId="{A1758122-8781-4819-813D-D53764C1EF4B}" dt="2020-01-22T13:30:19.435" v="162" actId="14100"/>
          <ac:spMkLst>
            <pc:docMk/>
            <pc:sldMk cId="1084014892" sldId="313"/>
            <ac:spMk id="6" creationId="{DB3DCE6A-F30E-4F26-A076-FC97C1615D47}"/>
          </ac:spMkLst>
        </pc:spChg>
        <pc:spChg chg="add mod">
          <ac:chgData name="Seohee Yu" userId="4051f0d4ba1c3c84" providerId="LiveId" clId="{A1758122-8781-4819-813D-D53764C1EF4B}" dt="2020-01-22T14:32:55.084" v="1158" actId="20577"/>
          <ac:spMkLst>
            <pc:docMk/>
            <pc:sldMk cId="1084014892" sldId="313"/>
            <ac:spMk id="29" creationId="{A66E7DD9-C489-495F-A41F-382F5EC11917}"/>
          </ac:spMkLst>
        </pc:spChg>
        <pc:grpChg chg="add mod">
          <ac:chgData name="Seohee Yu" userId="4051f0d4ba1c3c84" providerId="LiveId" clId="{A1758122-8781-4819-813D-D53764C1EF4B}" dt="2020-01-22T13:32:50.019" v="185" actId="164"/>
          <ac:grpSpMkLst>
            <pc:docMk/>
            <pc:sldMk cId="1084014892" sldId="313"/>
            <ac:grpSpMk id="7" creationId="{20C077D4-FDDF-4F47-954B-6CE16D38546F}"/>
          </ac:grpSpMkLst>
        </pc:grpChg>
        <pc:grpChg chg="add mod">
          <ac:chgData name="Seohee Yu" userId="4051f0d4ba1c3c84" providerId="LiveId" clId="{A1758122-8781-4819-813D-D53764C1EF4B}" dt="2020-01-22T13:37:11.945" v="214" actId="164"/>
          <ac:grpSpMkLst>
            <pc:docMk/>
            <pc:sldMk cId="1084014892" sldId="313"/>
            <ac:grpSpMk id="14" creationId="{D18DCF14-60C4-4A6A-B2B7-D1FAD03BB3E8}"/>
          </ac:grpSpMkLst>
        </pc:grpChg>
        <pc:grpChg chg="add del mod">
          <ac:chgData name="Seohee Yu" userId="4051f0d4ba1c3c84" providerId="LiveId" clId="{A1758122-8781-4819-813D-D53764C1EF4B}" dt="2020-01-22T13:37:56.533" v="217" actId="478"/>
          <ac:grpSpMkLst>
            <pc:docMk/>
            <pc:sldMk cId="1084014892" sldId="313"/>
            <ac:grpSpMk id="18" creationId="{D20EA7EF-93CA-44F4-A9A1-D9784A14BEDC}"/>
          </ac:grpSpMkLst>
        </pc:grpChg>
        <pc:grpChg chg="add mod ord">
          <ac:chgData name="Seohee Yu" userId="4051f0d4ba1c3c84" providerId="LiveId" clId="{A1758122-8781-4819-813D-D53764C1EF4B}" dt="2020-01-22T15:15:09.616" v="1783" actId="1076"/>
          <ac:grpSpMkLst>
            <pc:docMk/>
            <pc:sldMk cId="1084014892" sldId="313"/>
            <ac:grpSpMk id="19" creationId="{2BB844EB-DF34-4A1E-AB53-D465E4E93697}"/>
          </ac:grpSpMkLst>
        </pc:grpChg>
        <pc:picChg chg="add del mod">
          <ac:chgData name="Seohee Yu" userId="4051f0d4ba1c3c84" providerId="LiveId" clId="{A1758122-8781-4819-813D-D53764C1EF4B}" dt="2020-01-22T13:24:54.017" v="142" actId="478"/>
          <ac:picMkLst>
            <pc:docMk/>
            <pc:sldMk cId="1084014892" sldId="313"/>
            <ac:picMk id="3" creationId="{6EE17A53-E240-4B8C-8F20-775CB28BF768}"/>
          </ac:picMkLst>
        </pc:picChg>
        <pc:picChg chg="add del mod">
          <ac:chgData name="Seohee Yu" userId="4051f0d4ba1c3c84" providerId="LiveId" clId="{A1758122-8781-4819-813D-D53764C1EF4B}" dt="2020-01-22T13:37:56.533" v="217" actId="478"/>
          <ac:picMkLst>
            <pc:docMk/>
            <pc:sldMk cId="1084014892" sldId="313"/>
            <ac:picMk id="5" creationId="{1CF48314-53E2-4BF6-9302-2DAEA7E1818D}"/>
          </ac:picMkLst>
        </pc:picChg>
        <pc:picChg chg="add mod">
          <ac:chgData name="Seohee Yu" userId="4051f0d4ba1c3c84" providerId="LiveId" clId="{A1758122-8781-4819-813D-D53764C1EF4B}" dt="2020-01-22T13:35:04.167" v="198" actId="1076"/>
          <ac:picMkLst>
            <pc:docMk/>
            <pc:sldMk cId="1084014892" sldId="313"/>
            <ac:picMk id="8" creationId="{185863E8-3014-426E-9045-70AC8BA74901}"/>
          </ac:picMkLst>
        </pc:picChg>
        <pc:picChg chg="add mod">
          <ac:chgData name="Seohee Yu" userId="4051f0d4ba1c3c84" providerId="LiveId" clId="{A1758122-8781-4819-813D-D53764C1EF4B}" dt="2020-01-22T13:35:19.824" v="203" actId="1076"/>
          <ac:picMkLst>
            <pc:docMk/>
            <pc:sldMk cId="1084014892" sldId="313"/>
            <ac:picMk id="9" creationId="{34324745-8469-4470-9738-2E5F0B667631}"/>
          </ac:picMkLst>
        </pc:picChg>
        <pc:picChg chg="del">
          <ac:chgData name="Seohee Yu" userId="4051f0d4ba1c3c84" providerId="LiveId" clId="{A1758122-8781-4819-813D-D53764C1EF4B}" dt="2020-01-22T13:28:37.453" v="143" actId="478"/>
          <ac:picMkLst>
            <pc:docMk/>
            <pc:sldMk cId="1084014892" sldId="313"/>
            <ac:picMk id="10" creationId="{8B2B9EE2-4B54-4C97-A680-7E28564A2696}"/>
          </ac:picMkLst>
        </pc:picChg>
        <pc:picChg chg="add del mod">
          <ac:chgData name="Seohee Yu" userId="4051f0d4ba1c3c84" providerId="LiveId" clId="{A1758122-8781-4819-813D-D53764C1EF4B}" dt="2020-01-22T13:31:28.134" v="165" actId="478"/>
          <ac:picMkLst>
            <pc:docMk/>
            <pc:sldMk cId="1084014892" sldId="313"/>
            <ac:picMk id="11" creationId="{3811BE2A-63F8-4B8C-80A7-EE240EDD79C7}"/>
          </ac:picMkLst>
        </pc:picChg>
        <pc:picChg chg="add del mod">
          <ac:chgData name="Seohee Yu" userId="4051f0d4ba1c3c84" providerId="LiveId" clId="{A1758122-8781-4819-813D-D53764C1EF4B}" dt="2020-01-22T13:31:25.682" v="164" actId="478"/>
          <ac:picMkLst>
            <pc:docMk/>
            <pc:sldMk cId="1084014892" sldId="313"/>
            <ac:picMk id="12" creationId="{AEBC600A-B6C1-45C9-B709-1659335D8097}"/>
          </ac:picMkLst>
        </pc:picChg>
        <pc:picChg chg="add mod ord">
          <ac:chgData name="Seohee Yu" userId="4051f0d4ba1c3c84" providerId="LiveId" clId="{A1758122-8781-4819-813D-D53764C1EF4B}" dt="2020-01-22T13:35:21.270" v="204" actId="1076"/>
          <ac:picMkLst>
            <pc:docMk/>
            <pc:sldMk cId="1084014892" sldId="313"/>
            <ac:picMk id="13" creationId="{45E3704C-9DF6-4352-836B-A19CB31E4481}"/>
          </ac:picMkLst>
        </pc:picChg>
        <pc:picChg chg="add mod">
          <ac:chgData name="Seohee Yu" userId="4051f0d4ba1c3c84" providerId="LiveId" clId="{A1758122-8781-4819-813D-D53764C1EF4B}" dt="2020-01-22T13:37:11.945" v="214" actId="164"/>
          <ac:picMkLst>
            <pc:docMk/>
            <pc:sldMk cId="1084014892" sldId="313"/>
            <ac:picMk id="15" creationId="{0F061A1D-9382-44AB-9ED1-F2C0352B9BC5}"/>
          </ac:picMkLst>
        </pc:picChg>
        <pc:picChg chg="add mod">
          <ac:chgData name="Seohee Yu" userId="4051f0d4ba1c3c84" providerId="LiveId" clId="{A1758122-8781-4819-813D-D53764C1EF4B}" dt="2020-01-22T13:37:11.945" v="214" actId="164"/>
          <ac:picMkLst>
            <pc:docMk/>
            <pc:sldMk cId="1084014892" sldId="313"/>
            <ac:picMk id="16" creationId="{4BB9A72B-8D19-464A-AB25-5311276CE4D1}"/>
          </ac:picMkLst>
        </pc:picChg>
        <pc:picChg chg="add mod">
          <ac:chgData name="Seohee Yu" userId="4051f0d4ba1c3c84" providerId="LiveId" clId="{A1758122-8781-4819-813D-D53764C1EF4B}" dt="2020-01-22T13:37:11.945" v="214" actId="164"/>
          <ac:picMkLst>
            <pc:docMk/>
            <pc:sldMk cId="1084014892" sldId="313"/>
            <ac:picMk id="17" creationId="{3D9B18DC-254B-418D-8CE0-8E0C4562BBD0}"/>
          </ac:picMkLst>
        </pc:picChg>
        <pc:picChg chg="del">
          <ac:chgData name="Seohee Yu" userId="4051f0d4ba1c3c84" providerId="LiveId" clId="{A1758122-8781-4819-813D-D53764C1EF4B}" dt="2020-01-22T13:24:37.905" v="138" actId="478"/>
          <ac:picMkLst>
            <pc:docMk/>
            <pc:sldMk cId="1084014892" sldId="313"/>
            <ac:picMk id="20" creationId="{59894F71-7D33-4473-A42B-C5C552A3E7E8}"/>
          </ac:picMkLst>
        </pc:picChg>
        <pc:picChg chg="del">
          <ac:chgData name="Seohee Yu" userId="4051f0d4ba1c3c84" providerId="LiveId" clId="{A1758122-8781-4819-813D-D53764C1EF4B}" dt="2020-01-22T13:24:38.375" v="139" actId="478"/>
          <ac:picMkLst>
            <pc:docMk/>
            <pc:sldMk cId="1084014892" sldId="313"/>
            <ac:picMk id="21" creationId="{CE3763D2-AC0C-4C8D-B812-D9CAB1B23ED0}"/>
          </ac:picMkLst>
        </pc:picChg>
        <pc:picChg chg="del">
          <ac:chgData name="Seohee Yu" userId="4051f0d4ba1c3c84" providerId="LiveId" clId="{A1758122-8781-4819-813D-D53764C1EF4B}" dt="2020-01-22T13:24:39.224" v="140" actId="478"/>
          <ac:picMkLst>
            <pc:docMk/>
            <pc:sldMk cId="1084014892" sldId="313"/>
            <ac:picMk id="22" creationId="{7C2896C7-C86F-48B0-AA20-06E667D6E017}"/>
          </ac:picMkLst>
        </pc:picChg>
        <pc:picChg chg="add mod">
          <ac:chgData name="Seohee Yu" userId="4051f0d4ba1c3c84" providerId="LiveId" clId="{A1758122-8781-4819-813D-D53764C1EF4B}" dt="2020-01-22T15:15:22.512" v="1786" actId="1076"/>
          <ac:picMkLst>
            <pc:docMk/>
            <pc:sldMk cId="1084014892" sldId="313"/>
            <ac:picMk id="23" creationId="{210E3BFB-A309-44D4-962B-B61075211F08}"/>
          </ac:picMkLst>
        </pc:picChg>
        <pc:picChg chg="add mod">
          <ac:chgData name="Seohee Yu" userId="4051f0d4ba1c3c84" providerId="LiveId" clId="{A1758122-8781-4819-813D-D53764C1EF4B}" dt="2020-01-22T13:46:57.806" v="316" actId="14100"/>
          <ac:picMkLst>
            <pc:docMk/>
            <pc:sldMk cId="1084014892" sldId="313"/>
            <ac:picMk id="24" creationId="{C3A95429-2AD7-4DF0-892C-4BDB8D77466B}"/>
          </ac:picMkLst>
        </pc:picChg>
        <pc:picChg chg="add mod">
          <ac:chgData name="Seohee Yu" userId="4051f0d4ba1c3c84" providerId="LiveId" clId="{A1758122-8781-4819-813D-D53764C1EF4B}" dt="2020-01-22T13:46:49.374" v="315" actId="14100"/>
          <ac:picMkLst>
            <pc:docMk/>
            <pc:sldMk cId="1084014892" sldId="313"/>
            <ac:picMk id="25" creationId="{4A25800D-C9E3-4D85-A26D-741E8DA6FB05}"/>
          </ac:picMkLst>
        </pc:picChg>
        <pc:picChg chg="add del mod">
          <ac:chgData name="Seohee Yu" userId="4051f0d4ba1c3c84" providerId="LiveId" clId="{A1758122-8781-4819-813D-D53764C1EF4B}" dt="2020-01-22T13:46:38.159" v="311" actId="478"/>
          <ac:picMkLst>
            <pc:docMk/>
            <pc:sldMk cId="1084014892" sldId="313"/>
            <ac:picMk id="26" creationId="{AD2E8A22-7A28-48EE-ACA6-E91863502794}"/>
          </ac:picMkLst>
        </pc:picChg>
        <pc:picChg chg="add del mod">
          <ac:chgData name="Seohee Yu" userId="4051f0d4ba1c3c84" providerId="LiveId" clId="{A1758122-8781-4819-813D-D53764C1EF4B}" dt="2020-01-22T13:46:39.454" v="312" actId="478"/>
          <ac:picMkLst>
            <pc:docMk/>
            <pc:sldMk cId="1084014892" sldId="313"/>
            <ac:picMk id="27" creationId="{ED474D45-5AD1-4CEE-931B-06CE60DE63B0}"/>
          </ac:picMkLst>
        </pc:picChg>
        <pc:picChg chg="add mod">
          <ac:chgData name="Seohee Yu" userId="4051f0d4ba1c3c84" providerId="LiveId" clId="{A1758122-8781-4819-813D-D53764C1EF4B}" dt="2020-01-22T15:15:12.248" v="1784" actId="1076"/>
          <ac:picMkLst>
            <pc:docMk/>
            <pc:sldMk cId="1084014892" sldId="313"/>
            <ac:picMk id="28" creationId="{C74E8D40-5120-4D7A-9B89-838B8CC2283B}"/>
          </ac:picMkLst>
        </pc:picChg>
      </pc:sldChg>
      <pc:sldChg chg="del">
        <pc:chgData name="Seohee Yu" userId="4051f0d4ba1c3c84" providerId="LiveId" clId="{A1758122-8781-4819-813D-D53764C1EF4B}" dt="2020-01-22T11:09:26.220" v="58" actId="47"/>
        <pc:sldMkLst>
          <pc:docMk/>
          <pc:sldMk cId="2064776272" sldId="314"/>
        </pc:sldMkLst>
      </pc:sldChg>
      <pc:sldChg chg="addSp delSp modSp add">
        <pc:chgData name="Seohee Yu" userId="4051f0d4ba1c3c84" providerId="LiveId" clId="{A1758122-8781-4819-813D-D53764C1EF4B}" dt="2020-01-22T15:18:18.552" v="1804" actId="1076"/>
        <pc:sldMkLst>
          <pc:docMk/>
          <pc:sldMk cId="2353247685" sldId="314"/>
        </pc:sldMkLst>
        <pc:spChg chg="del">
          <ac:chgData name="Seohee Yu" userId="4051f0d4ba1c3c84" providerId="LiveId" clId="{A1758122-8781-4819-813D-D53764C1EF4B}" dt="2020-01-22T13:49:41.519" v="321" actId="478"/>
          <ac:spMkLst>
            <pc:docMk/>
            <pc:sldMk cId="2353247685" sldId="314"/>
            <ac:spMk id="2" creationId="{46789F0D-4FE6-4458-9386-CB4A6C1C991F}"/>
          </ac:spMkLst>
        </pc:spChg>
        <pc:spChg chg="del">
          <ac:chgData name="Seohee Yu" userId="4051f0d4ba1c3c84" providerId="LiveId" clId="{A1758122-8781-4819-813D-D53764C1EF4B}" dt="2020-01-22T13:49:41.519" v="321" actId="478"/>
          <ac:spMkLst>
            <pc:docMk/>
            <pc:sldMk cId="2353247685" sldId="314"/>
            <ac:spMk id="3" creationId="{71FA5BBA-D916-4810-AA89-50A04ABB5012}"/>
          </ac:spMkLst>
        </pc:spChg>
        <pc:spChg chg="add mod">
          <ac:chgData name="Seohee Yu" userId="4051f0d4ba1c3c84" providerId="LiveId" clId="{A1758122-8781-4819-813D-D53764C1EF4B}" dt="2020-01-22T14:11:27.386" v="371" actId="164"/>
          <ac:spMkLst>
            <pc:docMk/>
            <pc:sldMk cId="2353247685" sldId="314"/>
            <ac:spMk id="5" creationId="{CE1181D0-D76C-4971-ACFE-BE70C1FDB319}"/>
          </ac:spMkLst>
        </pc:spChg>
        <pc:spChg chg="add mod">
          <ac:chgData name="Seohee Yu" userId="4051f0d4ba1c3c84" providerId="LiveId" clId="{A1758122-8781-4819-813D-D53764C1EF4B}" dt="2020-01-22T14:11:27.386" v="371" actId="164"/>
          <ac:spMkLst>
            <pc:docMk/>
            <pc:sldMk cId="2353247685" sldId="314"/>
            <ac:spMk id="6" creationId="{D0DCCAA0-2263-4342-9666-2CAFACFCA96A}"/>
          </ac:spMkLst>
        </pc:spChg>
        <pc:spChg chg="add mod">
          <ac:chgData name="Seohee Yu" userId="4051f0d4ba1c3c84" providerId="LiveId" clId="{A1758122-8781-4819-813D-D53764C1EF4B}" dt="2020-01-22T14:11:27.386" v="371" actId="164"/>
          <ac:spMkLst>
            <pc:docMk/>
            <pc:sldMk cId="2353247685" sldId="314"/>
            <ac:spMk id="7" creationId="{35097E75-EC18-4742-B320-C0A1E9D15F82}"/>
          </ac:spMkLst>
        </pc:spChg>
        <pc:spChg chg="add mod">
          <ac:chgData name="Seohee Yu" userId="4051f0d4ba1c3c84" providerId="LiveId" clId="{A1758122-8781-4819-813D-D53764C1EF4B}" dt="2020-01-22T14:11:27.386" v="371" actId="164"/>
          <ac:spMkLst>
            <pc:docMk/>
            <pc:sldMk cId="2353247685" sldId="314"/>
            <ac:spMk id="8" creationId="{09F407D1-8C68-42B1-8497-1A54348570D1}"/>
          </ac:spMkLst>
        </pc:spChg>
        <pc:spChg chg="add mod">
          <ac:chgData name="Seohee Yu" userId="4051f0d4ba1c3c84" providerId="LiveId" clId="{A1758122-8781-4819-813D-D53764C1EF4B}" dt="2020-01-22T14:29:07.445" v="795" actId="20577"/>
          <ac:spMkLst>
            <pc:docMk/>
            <pc:sldMk cId="2353247685" sldId="314"/>
            <ac:spMk id="16" creationId="{D1A7EB4F-E20A-4BCC-AE8C-B53C9523E597}"/>
          </ac:spMkLst>
        </pc:spChg>
        <pc:grpChg chg="add mod">
          <ac:chgData name="Seohee Yu" userId="4051f0d4ba1c3c84" providerId="LiveId" clId="{A1758122-8781-4819-813D-D53764C1EF4B}" dt="2020-01-22T14:21:54.192" v="417" actId="164"/>
          <ac:grpSpMkLst>
            <pc:docMk/>
            <pc:sldMk cId="2353247685" sldId="314"/>
            <ac:grpSpMk id="9" creationId="{6F6F7099-C8BC-4EDE-9FEF-E51D5FA8108B}"/>
          </ac:grpSpMkLst>
        </pc:grpChg>
        <pc:grpChg chg="add mod">
          <ac:chgData name="Seohee Yu" userId="4051f0d4ba1c3c84" providerId="LiveId" clId="{A1758122-8781-4819-813D-D53764C1EF4B}" dt="2020-01-22T14:24:46.597" v="484" actId="1038"/>
          <ac:grpSpMkLst>
            <pc:docMk/>
            <pc:sldMk cId="2353247685" sldId="314"/>
            <ac:grpSpMk id="15" creationId="{7F092C54-85E0-42F1-8196-588C23DC01CB}"/>
          </ac:grpSpMkLst>
        </pc:grpChg>
        <pc:picChg chg="add mod">
          <ac:chgData name="Seohee Yu" userId="4051f0d4ba1c3c84" providerId="LiveId" clId="{A1758122-8781-4819-813D-D53764C1EF4B}" dt="2020-01-22T14:11:27.386" v="371" actId="164"/>
          <ac:picMkLst>
            <pc:docMk/>
            <pc:sldMk cId="2353247685" sldId="314"/>
            <ac:picMk id="4" creationId="{8D5E5954-F061-4125-9581-F4951BBD3711}"/>
          </ac:picMkLst>
        </pc:picChg>
        <pc:picChg chg="add del mod">
          <ac:chgData name="Seohee Yu" userId="4051f0d4ba1c3c84" providerId="LiveId" clId="{A1758122-8781-4819-813D-D53764C1EF4B}" dt="2020-01-22T14:13:11.572" v="382" actId="478"/>
          <ac:picMkLst>
            <pc:docMk/>
            <pc:sldMk cId="2353247685" sldId="314"/>
            <ac:picMk id="10" creationId="{5BECAA0E-12C7-4D11-B728-27A751CE15C0}"/>
          </ac:picMkLst>
        </pc:picChg>
        <pc:picChg chg="add mod">
          <ac:chgData name="Seohee Yu" userId="4051f0d4ba1c3c84" providerId="LiveId" clId="{A1758122-8781-4819-813D-D53764C1EF4B}" dt="2020-01-22T14:21:54.192" v="417" actId="164"/>
          <ac:picMkLst>
            <pc:docMk/>
            <pc:sldMk cId="2353247685" sldId="314"/>
            <ac:picMk id="11" creationId="{8FEFB13A-7BDC-4A2A-A271-934BFFD9427B}"/>
          </ac:picMkLst>
        </pc:picChg>
        <pc:picChg chg="add mod">
          <ac:chgData name="Seohee Yu" userId="4051f0d4ba1c3c84" providerId="LiveId" clId="{A1758122-8781-4819-813D-D53764C1EF4B}" dt="2020-01-22T15:18:18.552" v="1804" actId="1076"/>
          <ac:picMkLst>
            <pc:docMk/>
            <pc:sldMk cId="2353247685" sldId="314"/>
            <ac:picMk id="12" creationId="{A1D94F96-D6C7-4394-865D-71C48AB27830}"/>
          </ac:picMkLst>
        </pc:picChg>
        <pc:picChg chg="add mod">
          <ac:chgData name="Seohee Yu" userId="4051f0d4ba1c3c84" providerId="LiveId" clId="{A1758122-8781-4819-813D-D53764C1EF4B}" dt="2020-01-22T14:21:54.192" v="417" actId="164"/>
          <ac:picMkLst>
            <pc:docMk/>
            <pc:sldMk cId="2353247685" sldId="314"/>
            <ac:picMk id="13" creationId="{68B5D26A-AC85-4776-9FFC-BA007C546F9F}"/>
          </ac:picMkLst>
        </pc:picChg>
        <pc:picChg chg="add del mod">
          <ac:chgData name="Seohee Yu" userId="4051f0d4ba1c3c84" providerId="LiveId" clId="{A1758122-8781-4819-813D-D53764C1EF4B}" dt="2020-01-22T14:21:17.565" v="416" actId="478"/>
          <ac:picMkLst>
            <pc:docMk/>
            <pc:sldMk cId="2353247685" sldId="314"/>
            <ac:picMk id="14" creationId="{ACEE06A3-12F4-4CF4-91C5-0CDD8A368F41}"/>
          </ac:picMkLst>
        </pc:picChg>
      </pc:sldChg>
      <pc:sldChg chg="addSp delSp modSp add del">
        <pc:chgData name="Seohee Yu" userId="4051f0d4ba1c3c84" providerId="LiveId" clId="{A1758122-8781-4819-813D-D53764C1EF4B}" dt="2020-01-22T14:23:09.902" v="437" actId="47"/>
        <pc:sldMkLst>
          <pc:docMk/>
          <pc:sldMk cId="443839141" sldId="315"/>
        </pc:sldMkLst>
        <pc:spChg chg="del">
          <ac:chgData name="Seohee Yu" userId="4051f0d4ba1c3c84" providerId="LiveId" clId="{A1758122-8781-4819-813D-D53764C1EF4B}" dt="2020-01-22T14:10:39.270" v="362" actId="478"/>
          <ac:spMkLst>
            <pc:docMk/>
            <pc:sldMk cId="443839141" sldId="315"/>
            <ac:spMk id="5" creationId="{CE1181D0-D76C-4971-ACFE-BE70C1FDB319}"/>
          </ac:spMkLst>
        </pc:spChg>
        <pc:spChg chg="mod">
          <ac:chgData name="Seohee Yu" userId="4051f0d4ba1c3c84" providerId="LiveId" clId="{A1758122-8781-4819-813D-D53764C1EF4B}" dt="2020-01-22T14:22:06.815" v="420" actId="164"/>
          <ac:spMkLst>
            <pc:docMk/>
            <pc:sldMk cId="443839141" sldId="315"/>
            <ac:spMk id="6" creationId="{D0DCCAA0-2263-4342-9666-2CAFACFCA96A}"/>
          </ac:spMkLst>
        </pc:spChg>
        <pc:spChg chg="del">
          <ac:chgData name="Seohee Yu" userId="4051f0d4ba1c3c84" providerId="LiveId" clId="{A1758122-8781-4819-813D-D53764C1EF4B}" dt="2020-01-22T14:10:40.222" v="363" actId="478"/>
          <ac:spMkLst>
            <pc:docMk/>
            <pc:sldMk cId="443839141" sldId="315"/>
            <ac:spMk id="7" creationId="{35097E75-EC18-4742-B320-C0A1E9D15F82}"/>
          </ac:spMkLst>
        </pc:spChg>
        <pc:spChg chg="del mod">
          <ac:chgData name="Seohee Yu" userId="4051f0d4ba1c3c84" providerId="LiveId" clId="{A1758122-8781-4819-813D-D53764C1EF4B}" dt="2020-01-22T14:10:34.070" v="359" actId="478"/>
          <ac:spMkLst>
            <pc:docMk/>
            <pc:sldMk cId="443839141" sldId="315"/>
            <ac:spMk id="8" creationId="{09F407D1-8C68-42B1-8497-1A54348570D1}"/>
          </ac:spMkLst>
        </pc:spChg>
        <pc:grpChg chg="add mod">
          <ac:chgData name="Seohee Yu" userId="4051f0d4ba1c3c84" providerId="LiveId" clId="{A1758122-8781-4819-813D-D53764C1EF4B}" dt="2020-01-22T14:22:10.963" v="422" actId="1076"/>
          <ac:grpSpMkLst>
            <pc:docMk/>
            <pc:sldMk cId="443839141" sldId="315"/>
            <ac:grpSpMk id="3" creationId="{89A16D0B-1E17-4294-82C4-2114F30F6813}"/>
          </ac:grpSpMkLst>
        </pc:grpChg>
        <pc:picChg chg="add mod">
          <ac:chgData name="Seohee Yu" userId="4051f0d4ba1c3c84" providerId="LiveId" clId="{A1758122-8781-4819-813D-D53764C1EF4B}" dt="2020-01-22T14:22:06.815" v="420" actId="164"/>
          <ac:picMkLst>
            <pc:docMk/>
            <pc:sldMk cId="443839141" sldId="315"/>
            <ac:picMk id="2" creationId="{822699F8-DE5A-44EA-9A1A-923B2AA2434D}"/>
          </ac:picMkLst>
        </pc:picChg>
        <pc:picChg chg="add del mod">
          <ac:chgData name="Seohee Yu" userId="4051f0d4ba1c3c84" providerId="LiveId" clId="{A1758122-8781-4819-813D-D53764C1EF4B}" dt="2020-01-22T14:22:06.815" v="420" actId="164"/>
          <ac:picMkLst>
            <pc:docMk/>
            <pc:sldMk cId="443839141" sldId="315"/>
            <ac:picMk id="4" creationId="{8D5E5954-F061-4125-9581-F4951BBD3711}"/>
          </ac:picMkLst>
        </pc:picChg>
      </pc:sldChg>
      <pc:sldChg chg="del">
        <pc:chgData name="Seohee Yu" userId="4051f0d4ba1c3c84" providerId="LiveId" clId="{A1758122-8781-4819-813D-D53764C1EF4B}" dt="2020-01-22T11:09:26.701" v="59" actId="47"/>
        <pc:sldMkLst>
          <pc:docMk/>
          <pc:sldMk cId="2117344099" sldId="315"/>
        </pc:sldMkLst>
      </pc:sldChg>
      <pc:sldChg chg="del">
        <pc:chgData name="Seohee Yu" userId="4051f0d4ba1c3c84" providerId="LiveId" clId="{A1758122-8781-4819-813D-D53764C1EF4B}" dt="2020-01-22T11:09:27.456" v="60" actId="47"/>
        <pc:sldMkLst>
          <pc:docMk/>
          <pc:sldMk cId="2641377556" sldId="316"/>
        </pc:sldMkLst>
      </pc:sldChg>
      <pc:sldChg chg="addSp delSp modSp add del">
        <pc:chgData name="Seohee Yu" userId="4051f0d4ba1c3c84" providerId="LiveId" clId="{A1758122-8781-4819-813D-D53764C1EF4B}" dt="2020-01-22T14:23:51.125" v="452" actId="47"/>
        <pc:sldMkLst>
          <pc:docMk/>
          <pc:sldMk cId="3085337680" sldId="316"/>
        </pc:sldMkLst>
        <pc:spChg chg="mod">
          <ac:chgData name="Seohee Yu" userId="4051f0d4ba1c3c84" providerId="LiveId" clId="{A1758122-8781-4819-813D-D53764C1EF4B}" dt="2020-01-22T14:11:02.205" v="370" actId="14100"/>
          <ac:spMkLst>
            <pc:docMk/>
            <pc:sldMk cId="3085337680" sldId="316"/>
            <ac:spMk id="6" creationId="{D0DCCAA0-2263-4342-9666-2CAFACFCA96A}"/>
          </ac:spMkLst>
        </pc:spChg>
        <pc:picChg chg="add del mod">
          <ac:chgData name="Seohee Yu" userId="4051f0d4ba1c3c84" providerId="LiveId" clId="{A1758122-8781-4819-813D-D53764C1EF4B}" dt="2020-01-22T14:23:37.761" v="447"/>
          <ac:picMkLst>
            <pc:docMk/>
            <pc:sldMk cId="3085337680" sldId="316"/>
            <ac:picMk id="2" creationId="{B251DCB3-7FC3-47DB-A4BC-F1555A3AF692}"/>
          </ac:picMkLst>
        </pc:picChg>
        <pc:picChg chg="add del mod">
          <ac:chgData name="Seohee Yu" userId="4051f0d4ba1c3c84" providerId="LiveId" clId="{A1758122-8781-4819-813D-D53764C1EF4B}" dt="2020-01-22T14:23:37.761" v="447"/>
          <ac:picMkLst>
            <pc:docMk/>
            <pc:sldMk cId="3085337680" sldId="316"/>
            <ac:picMk id="3" creationId="{77FC46EB-E361-49C3-A441-62D301D67F0F}"/>
          </ac:picMkLst>
        </pc:picChg>
        <pc:picChg chg="mod">
          <ac:chgData name="Seohee Yu" userId="4051f0d4ba1c3c84" providerId="LiveId" clId="{A1758122-8781-4819-813D-D53764C1EF4B}" dt="2020-01-22T14:10:54.373" v="368" actId="1076"/>
          <ac:picMkLst>
            <pc:docMk/>
            <pc:sldMk cId="3085337680" sldId="316"/>
            <ac:picMk id="4" creationId="{8D5E5954-F061-4125-9581-F4951BBD3711}"/>
          </ac:picMkLst>
        </pc:picChg>
      </pc:sldChg>
      <pc:sldChg chg="addSp delSp modSp add">
        <pc:chgData name="Seohee Yu" userId="4051f0d4ba1c3c84" providerId="LiveId" clId="{A1758122-8781-4819-813D-D53764C1EF4B}" dt="2020-01-22T14:33:41.173" v="1162" actId="1076"/>
        <pc:sldMkLst>
          <pc:docMk/>
          <pc:sldMk cId="710045000" sldId="317"/>
        </pc:sldMkLst>
        <pc:spChg chg="del">
          <ac:chgData name="Seohee Yu" userId="4051f0d4ba1c3c84" providerId="LiveId" clId="{A1758122-8781-4819-813D-D53764C1EF4B}" dt="2020-01-22T14:22:55.350" v="433" actId="478"/>
          <ac:spMkLst>
            <pc:docMk/>
            <pc:sldMk cId="710045000" sldId="317"/>
            <ac:spMk id="5" creationId="{CE1181D0-D76C-4971-ACFE-BE70C1FDB319}"/>
          </ac:spMkLst>
        </pc:spChg>
        <pc:spChg chg="del">
          <ac:chgData name="Seohee Yu" userId="4051f0d4ba1c3c84" providerId="LiveId" clId="{A1758122-8781-4819-813D-D53764C1EF4B}" dt="2020-01-22T14:22:46.323" v="428" actId="478"/>
          <ac:spMkLst>
            <pc:docMk/>
            <pc:sldMk cId="710045000" sldId="317"/>
            <ac:spMk id="6" creationId="{D0DCCAA0-2263-4342-9666-2CAFACFCA96A}"/>
          </ac:spMkLst>
        </pc:spChg>
        <pc:spChg chg="del topLvl">
          <ac:chgData name="Seohee Yu" userId="4051f0d4ba1c3c84" providerId="LiveId" clId="{A1758122-8781-4819-813D-D53764C1EF4B}" dt="2020-01-22T14:22:56.757" v="434" actId="478"/>
          <ac:spMkLst>
            <pc:docMk/>
            <pc:sldMk cId="710045000" sldId="317"/>
            <ac:spMk id="7" creationId="{35097E75-EC18-4742-B320-C0A1E9D15F82}"/>
          </ac:spMkLst>
        </pc:spChg>
        <pc:spChg chg="del">
          <ac:chgData name="Seohee Yu" userId="4051f0d4ba1c3c84" providerId="LiveId" clId="{A1758122-8781-4819-813D-D53764C1EF4B}" dt="2020-01-22T14:22:51.921" v="432" actId="478"/>
          <ac:spMkLst>
            <pc:docMk/>
            <pc:sldMk cId="710045000" sldId="317"/>
            <ac:spMk id="8" creationId="{09F407D1-8C68-42B1-8497-1A54348570D1}"/>
          </ac:spMkLst>
        </pc:spChg>
        <pc:spChg chg="add mod">
          <ac:chgData name="Seohee Yu" userId="4051f0d4ba1c3c84" providerId="LiveId" clId="{A1758122-8781-4819-813D-D53764C1EF4B}" dt="2020-01-22T14:24:55.245" v="494" actId="1038"/>
          <ac:spMkLst>
            <pc:docMk/>
            <pc:sldMk cId="710045000" sldId="317"/>
            <ac:spMk id="14" creationId="{757DE62E-9162-4C69-A43F-4980406AD9AB}"/>
          </ac:spMkLst>
        </pc:spChg>
        <pc:spChg chg="add mod">
          <ac:chgData name="Seohee Yu" userId="4051f0d4ba1c3c84" providerId="LiveId" clId="{A1758122-8781-4819-813D-D53764C1EF4B}" dt="2020-01-22T14:28:55.921" v="779" actId="20577"/>
          <ac:spMkLst>
            <pc:docMk/>
            <pc:sldMk cId="710045000" sldId="317"/>
            <ac:spMk id="17" creationId="{CE2C8B2A-AE73-42FD-8AFB-DE0B8EA3A05F}"/>
          </ac:spMkLst>
        </pc:spChg>
        <pc:grpChg chg="del topLvl">
          <ac:chgData name="Seohee Yu" userId="4051f0d4ba1c3c84" providerId="LiveId" clId="{A1758122-8781-4819-813D-D53764C1EF4B}" dt="2020-01-22T14:22:56.757" v="434" actId="478"/>
          <ac:grpSpMkLst>
            <pc:docMk/>
            <pc:sldMk cId="710045000" sldId="317"/>
            <ac:grpSpMk id="9" creationId="{6F6F7099-C8BC-4EDE-9FEF-E51D5FA8108B}"/>
          </ac:grpSpMkLst>
        </pc:grpChg>
        <pc:grpChg chg="del">
          <ac:chgData name="Seohee Yu" userId="4051f0d4ba1c3c84" providerId="LiveId" clId="{A1758122-8781-4819-813D-D53764C1EF4B}" dt="2020-01-22T14:22:50.496" v="431" actId="478"/>
          <ac:grpSpMkLst>
            <pc:docMk/>
            <pc:sldMk cId="710045000" sldId="317"/>
            <ac:grpSpMk id="15" creationId="{7F092C54-85E0-42F1-8196-588C23DC01CB}"/>
          </ac:grpSpMkLst>
        </pc:grpChg>
        <pc:picChg chg="mod topLvl">
          <ac:chgData name="Seohee Yu" userId="4051f0d4ba1c3c84" providerId="LiveId" clId="{A1758122-8781-4819-813D-D53764C1EF4B}" dt="2020-01-22T14:24:55.245" v="494" actId="1038"/>
          <ac:picMkLst>
            <pc:docMk/>
            <pc:sldMk cId="710045000" sldId="317"/>
            <ac:picMk id="4" creationId="{8D5E5954-F061-4125-9581-F4951BBD3711}"/>
          </ac:picMkLst>
        </pc:picChg>
        <pc:picChg chg="del">
          <ac:chgData name="Seohee Yu" userId="4051f0d4ba1c3c84" providerId="LiveId" clId="{A1758122-8781-4819-813D-D53764C1EF4B}" dt="2020-01-22T14:22:48.750" v="430" actId="478"/>
          <ac:picMkLst>
            <pc:docMk/>
            <pc:sldMk cId="710045000" sldId="317"/>
            <ac:picMk id="11" creationId="{8FEFB13A-7BDC-4A2A-A271-934BFFD9427B}"/>
          </ac:picMkLst>
        </pc:picChg>
        <pc:picChg chg="del topLvl">
          <ac:chgData name="Seohee Yu" userId="4051f0d4ba1c3c84" providerId="LiveId" clId="{A1758122-8781-4819-813D-D53764C1EF4B}" dt="2020-01-22T14:22:50.496" v="431" actId="478"/>
          <ac:picMkLst>
            <pc:docMk/>
            <pc:sldMk cId="710045000" sldId="317"/>
            <ac:picMk id="12" creationId="{A1D94F96-D6C7-4394-865D-71C48AB27830}"/>
          </ac:picMkLst>
        </pc:picChg>
        <pc:picChg chg="del">
          <ac:chgData name="Seohee Yu" userId="4051f0d4ba1c3c84" providerId="LiveId" clId="{A1758122-8781-4819-813D-D53764C1EF4B}" dt="2020-01-22T14:22:47.555" v="429" actId="478"/>
          <ac:picMkLst>
            <pc:docMk/>
            <pc:sldMk cId="710045000" sldId="317"/>
            <ac:picMk id="13" creationId="{68B5D26A-AC85-4776-9FFC-BA007C546F9F}"/>
          </ac:picMkLst>
        </pc:picChg>
        <pc:picChg chg="add mod">
          <ac:chgData name="Seohee Yu" userId="4051f0d4ba1c3c84" providerId="LiveId" clId="{A1758122-8781-4819-813D-D53764C1EF4B}" dt="2020-01-22T14:33:41.173" v="1162" actId="1076"/>
          <ac:picMkLst>
            <pc:docMk/>
            <pc:sldMk cId="710045000" sldId="317"/>
            <ac:picMk id="16" creationId="{3DD694F6-E29A-4F4A-B72F-A0E423346077}"/>
          </ac:picMkLst>
        </pc:picChg>
      </pc:sldChg>
      <pc:sldChg chg="del">
        <pc:chgData name="Seohee Yu" userId="4051f0d4ba1c3c84" providerId="LiveId" clId="{A1758122-8781-4819-813D-D53764C1EF4B}" dt="2020-01-22T11:08:07.773" v="1" actId="47"/>
        <pc:sldMkLst>
          <pc:docMk/>
          <pc:sldMk cId="1438540891" sldId="317"/>
        </pc:sldMkLst>
      </pc:sldChg>
      <pc:sldChg chg="addSp delSp modSp add">
        <pc:chgData name="Seohee Yu" userId="4051f0d4ba1c3c84" providerId="LiveId" clId="{A1758122-8781-4819-813D-D53764C1EF4B}" dt="2020-01-22T14:29:01.220" v="794" actId="20577"/>
        <pc:sldMkLst>
          <pc:docMk/>
          <pc:sldMk cId="2133562348" sldId="318"/>
        </pc:sldMkLst>
        <pc:spChg chg="del">
          <ac:chgData name="Seohee Yu" userId="4051f0d4ba1c3c84" providerId="LiveId" clId="{A1758122-8781-4819-813D-D53764C1EF4B}" dt="2020-01-22T14:23:25.578" v="443" actId="478"/>
          <ac:spMkLst>
            <pc:docMk/>
            <pc:sldMk cId="2133562348" sldId="318"/>
            <ac:spMk id="5" creationId="{CE1181D0-D76C-4971-ACFE-BE70C1FDB319}"/>
          </ac:spMkLst>
        </pc:spChg>
        <pc:spChg chg="del">
          <ac:chgData name="Seohee Yu" userId="4051f0d4ba1c3c84" providerId="LiveId" clId="{A1758122-8781-4819-813D-D53764C1EF4B}" dt="2020-01-22T14:23:23.072" v="441" actId="478"/>
          <ac:spMkLst>
            <pc:docMk/>
            <pc:sldMk cId="2133562348" sldId="318"/>
            <ac:spMk id="6" creationId="{D0DCCAA0-2263-4342-9666-2CAFACFCA96A}"/>
          </ac:spMkLst>
        </pc:spChg>
        <pc:spChg chg="del">
          <ac:chgData name="Seohee Yu" userId="4051f0d4ba1c3c84" providerId="LiveId" clId="{A1758122-8781-4819-813D-D53764C1EF4B}" dt="2020-01-22T14:23:28.790" v="444" actId="478"/>
          <ac:spMkLst>
            <pc:docMk/>
            <pc:sldMk cId="2133562348" sldId="318"/>
            <ac:spMk id="7" creationId="{35097E75-EC18-4742-B320-C0A1E9D15F82}"/>
          </ac:spMkLst>
        </pc:spChg>
        <pc:spChg chg="del topLvl">
          <ac:chgData name="Seohee Yu" userId="4051f0d4ba1c3c84" providerId="LiveId" clId="{A1758122-8781-4819-813D-D53764C1EF4B}" dt="2020-01-22T14:23:31.762" v="446" actId="478"/>
          <ac:spMkLst>
            <pc:docMk/>
            <pc:sldMk cId="2133562348" sldId="318"/>
            <ac:spMk id="8" creationId="{09F407D1-8C68-42B1-8497-1A54348570D1}"/>
          </ac:spMkLst>
        </pc:spChg>
        <pc:spChg chg="add mod">
          <ac:chgData name="Seohee Yu" userId="4051f0d4ba1c3c84" providerId="LiveId" clId="{A1758122-8781-4819-813D-D53764C1EF4B}" dt="2020-01-22T14:25:01.398" v="504" actId="1038"/>
          <ac:spMkLst>
            <pc:docMk/>
            <pc:sldMk cId="2133562348" sldId="318"/>
            <ac:spMk id="14" creationId="{5179556D-8676-4F6D-8D52-333980E7D7B4}"/>
          </ac:spMkLst>
        </pc:spChg>
        <pc:spChg chg="add mod">
          <ac:chgData name="Seohee Yu" userId="4051f0d4ba1c3c84" providerId="LiveId" clId="{A1758122-8781-4819-813D-D53764C1EF4B}" dt="2020-01-22T14:29:01.220" v="794" actId="20577"/>
          <ac:spMkLst>
            <pc:docMk/>
            <pc:sldMk cId="2133562348" sldId="318"/>
            <ac:spMk id="18" creationId="{0DF684C1-94B7-4127-AAD0-B5A23A27D6BF}"/>
          </ac:spMkLst>
        </pc:spChg>
        <pc:grpChg chg="del topLvl">
          <ac:chgData name="Seohee Yu" userId="4051f0d4ba1c3c84" providerId="LiveId" clId="{A1758122-8781-4819-813D-D53764C1EF4B}" dt="2020-01-22T14:23:31.762" v="446" actId="478"/>
          <ac:grpSpMkLst>
            <pc:docMk/>
            <pc:sldMk cId="2133562348" sldId="318"/>
            <ac:grpSpMk id="9" creationId="{6F6F7099-C8BC-4EDE-9FEF-E51D5FA8108B}"/>
          </ac:grpSpMkLst>
        </pc:grpChg>
        <pc:grpChg chg="del">
          <ac:chgData name="Seohee Yu" userId="4051f0d4ba1c3c84" providerId="LiveId" clId="{A1758122-8781-4819-813D-D53764C1EF4B}" dt="2020-01-22T14:23:30.412" v="445" actId="478"/>
          <ac:grpSpMkLst>
            <pc:docMk/>
            <pc:sldMk cId="2133562348" sldId="318"/>
            <ac:grpSpMk id="15" creationId="{7F092C54-85E0-42F1-8196-588C23DC01CB}"/>
          </ac:grpSpMkLst>
        </pc:grpChg>
        <pc:picChg chg="mod topLvl">
          <ac:chgData name="Seohee Yu" userId="4051f0d4ba1c3c84" providerId="LiveId" clId="{A1758122-8781-4819-813D-D53764C1EF4B}" dt="2020-01-22T14:25:01.398" v="504" actId="1038"/>
          <ac:picMkLst>
            <pc:docMk/>
            <pc:sldMk cId="2133562348" sldId="318"/>
            <ac:picMk id="4" creationId="{8D5E5954-F061-4125-9581-F4951BBD3711}"/>
          </ac:picMkLst>
        </pc:picChg>
        <pc:picChg chg="del">
          <ac:chgData name="Seohee Yu" userId="4051f0d4ba1c3c84" providerId="LiveId" clId="{A1758122-8781-4819-813D-D53764C1EF4B}" dt="2020-01-22T14:23:24.395" v="442" actId="478"/>
          <ac:picMkLst>
            <pc:docMk/>
            <pc:sldMk cId="2133562348" sldId="318"/>
            <ac:picMk id="11" creationId="{8FEFB13A-7BDC-4A2A-A271-934BFFD9427B}"/>
          </ac:picMkLst>
        </pc:picChg>
        <pc:picChg chg="del topLvl">
          <ac:chgData name="Seohee Yu" userId="4051f0d4ba1c3c84" providerId="LiveId" clId="{A1758122-8781-4819-813D-D53764C1EF4B}" dt="2020-01-22T14:23:30.412" v="445" actId="478"/>
          <ac:picMkLst>
            <pc:docMk/>
            <pc:sldMk cId="2133562348" sldId="318"/>
            <ac:picMk id="12" creationId="{A1D94F96-D6C7-4394-865D-71C48AB27830}"/>
          </ac:picMkLst>
        </pc:picChg>
        <pc:picChg chg="del">
          <ac:chgData name="Seohee Yu" userId="4051f0d4ba1c3c84" providerId="LiveId" clId="{A1758122-8781-4819-813D-D53764C1EF4B}" dt="2020-01-22T14:23:21.076" v="440" actId="478"/>
          <ac:picMkLst>
            <pc:docMk/>
            <pc:sldMk cId="2133562348" sldId="318"/>
            <ac:picMk id="13" creationId="{68B5D26A-AC85-4776-9FFC-BA007C546F9F}"/>
          </ac:picMkLst>
        </pc:picChg>
        <pc:picChg chg="add mod">
          <ac:chgData name="Seohee Yu" userId="4051f0d4ba1c3c84" providerId="LiveId" clId="{A1758122-8781-4819-813D-D53764C1EF4B}" dt="2020-01-22T14:25:01.398" v="504" actId="1038"/>
          <ac:picMkLst>
            <pc:docMk/>
            <pc:sldMk cId="2133562348" sldId="318"/>
            <ac:picMk id="16" creationId="{9BFFA2A9-DE28-4A80-97A6-C715A9812F68}"/>
          </ac:picMkLst>
        </pc:picChg>
        <pc:picChg chg="add mod">
          <ac:chgData name="Seohee Yu" userId="4051f0d4ba1c3c84" providerId="LiveId" clId="{A1758122-8781-4819-813D-D53764C1EF4B}" dt="2020-01-22T14:25:01.398" v="504" actId="1038"/>
          <ac:picMkLst>
            <pc:docMk/>
            <pc:sldMk cId="2133562348" sldId="318"/>
            <ac:picMk id="17" creationId="{BB36E835-93C8-4B08-9971-65E3A26053EC}"/>
          </ac:picMkLst>
        </pc:picChg>
      </pc:sldChg>
      <pc:sldChg chg="del">
        <pc:chgData name="Seohee Yu" userId="4051f0d4ba1c3c84" providerId="LiveId" clId="{A1758122-8781-4819-813D-D53764C1EF4B}" dt="2020-01-22T11:08:08.187" v="2" actId="47"/>
        <pc:sldMkLst>
          <pc:docMk/>
          <pc:sldMk cId="3268311009" sldId="318"/>
        </pc:sldMkLst>
      </pc:sldChg>
      <pc:sldChg chg="del">
        <pc:chgData name="Seohee Yu" userId="4051f0d4ba1c3c84" providerId="LiveId" clId="{A1758122-8781-4819-813D-D53764C1EF4B}" dt="2020-01-22T11:08:08.723" v="3" actId="47"/>
        <pc:sldMkLst>
          <pc:docMk/>
          <pc:sldMk cId="293818906" sldId="319"/>
        </pc:sldMkLst>
      </pc:sldChg>
      <pc:sldChg chg="addSp delSp modSp add modAnim">
        <pc:chgData name="Seohee Yu" userId="4051f0d4ba1c3c84" providerId="LiveId" clId="{A1758122-8781-4819-813D-D53764C1EF4B}" dt="2020-01-22T14:45:15.657" v="1283" actId="1076"/>
        <pc:sldMkLst>
          <pc:docMk/>
          <pc:sldMk cId="4249057062" sldId="319"/>
        </pc:sldMkLst>
        <pc:spChg chg="del">
          <ac:chgData name="Seohee Yu" userId="4051f0d4ba1c3c84" providerId="LiveId" clId="{A1758122-8781-4819-813D-D53764C1EF4B}" dt="2020-01-22T14:35:23.379" v="1169" actId="478"/>
          <ac:spMkLst>
            <pc:docMk/>
            <pc:sldMk cId="4249057062" sldId="319"/>
            <ac:spMk id="2" creationId="{006552C4-D884-4791-8AC7-A9EC4CEDDDEE}"/>
          </ac:spMkLst>
        </pc:spChg>
        <pc:spChg chg="del">
          <ac:chgData name="Seohee Yu" userId="4051f0d4ba1c3c84" providerId="LiveId" clId="{A1758122-8781-4819-813D-D53764C1EF4B}" dt="2020-01-22T14:35:23.379" v="1169" actId="478"/>
          <ac:spMkLst>
            <pc:docMk/>
            <pc:sldMk cId="4249057062" sldId="319"/>
            <ac:spMk id="3" creationId="{E9BA29C6-74F0-4162-9D4C-B2B79E3957D9}"/>
          </ac:spMkLst>
        </pc:spChg>
        <pc:spChg chg="add mod">
          <ac:chgData name="Seohee Yu" userId="4051f0d4ba1c3c84" providerId="LiveId" clId="{A1758122-8781-4819-813D-D53764C1EF4B}" dt="2020-01-22T14:36:58.908" v="1238"/>
          <ac:spMkLst>
            <pc:docMk/>
            <pc:sldMk cId="4249057062" sldId="319"/>
            <ac:spMk id="5" creationId="{C8844022-5A36-4E1A-A9C2-295B60083B30}"/>
          </ac:spMkLst>
        </pc:spChg>
        <pc:spChg chg="add del mod">
          <ac:chgData name="Seohee Yu" userId="4051f0d4ba1c3c84" providerId="LiveId" clId="{A1758122-8781-4819-813D-D53764C1EF4B}" dt="2020-01-22T14:42:53.073" v="1257"/>
          <ac:spMkLst>
            <pc:docMk/>
            <pc:sldMk cId="4249057062" sldId="319"/>
            <ac:spMk id="8" creationId="{A820EF05-0A66-49F2-BD17-895314444E97}"/>
          </ac:spMkLst>
        </pc:spChg>
        <pc:spChg chg="add mod">
          <ac:chgData name="Seohee Yu" userId="4051f0d4ba1c3c84" providerId="LiveId" clId="{A1758122-8781-4819-813D-D53764C1EF4B}" dt="2020-01-22T14:43:39.147" v="1270" actId="14100"/>
          <ac:spMkLst>
            <pc:docMk/>
            <pc:sldMk cId="4249057062" sldId="319"/>
            <ac:spMk id="17" creationId="{DF100427-3E9B-4718-BB5E-0BEDB49A4C31}"/>
          </ac:spMkLst>
        </pc:spChg>
        <pc:picChg chg="add del mod">
          <ac:chgData name="Seohee Yu" userId="4051f0d4ba1c3c84" providerId="LiveId" clId="{A1758122-8781-4819-813D-D53764C1EF4B}" dt="2020-01-22T14:38:54.050" v="1239" actId="478"/>
          <ac:picMkLst>
            <pc:docMk/>
            <pc:sldMk cId="4249057062" sldId="319"/>
            <ac:picMk id="4" creationId="{8FA6DD29-412D-4D99-8B56-BE2F6B65856A}"/>
          </ac:picMkLst>
        </pc:picChg>
        <pc:picChg chg="add del mod">
          <ac:chgData name="Seohee Yu" userId="4051f0d4ba1c3c84" providerId="LiveId" clId="{A1758122-8781-4819-813D-D53764C1EF4B}" dt="2020-01-22T14:39:32.052" v="1248" actId="478"/>
          <ac:picMkLst>
            <pc:docMk/>
            <pc:sldMk cId="4249057062" sldId="319"/>
            <ac:picMk id="7" creationId="{3F6F4E7C-929E-4DEC-97DF-181AC5DC0A29}"/>
          </ac:picMkLst>
        </pc:picChg>
        <pc:picChg chg="add del mod">
          <ac:chgData name="Seohee Yu" userId="4051f0d4ba1c3c84" providerId="LiveId" clId="{A1758122-8781-4819-813D-D53764C1EF4B}" dt="2020-01-22T14:39:57.266" v="1250" actId="478"/>
          <ac:picMkLst>
            <pc:docMk/>
            <pc:sldMk cId="4249057062" sldId="319"/>
            <ac:picMk id="10" creationId="{07FFC75D-B0B2-4915-90D4-E1F8306075D3}"/>
          </ac:picMkLst>
        </pc:picChg>
        <pc:picChg chg="add del mod">
          <ac:chgData name="Seohee Yu" userId="4051f0d4ba1c3c84" providerId="LiveId" clId="{A1758122-8781-4819-813D-D53764C1EF4B}" dt="2020-01-22T14:40:11.923" v="1252" actId="478"/>
          <ac:picMkLst>
            <pc:docMk/>
            <pc:sldMk cId="4249057062" sldId="319"/>
            <ac:picMk id="12" creationId="{6C3F955D-0198-4519-879B-81F69B91DF7B}"/>
          </ac:picMkLst>
        </pc:picChg>
        <pc:picChg chg="add del mod">
          <ac:chgData name="Seohee Yu" userId="4051f0d4ba1c3c84" providerId="LiveId" clId="{A1758122-8781-4819-813D-D53764C1EF4B}" dt="2020-01-22T14:41:43.372" v="1254" actId="478"/>
          <ac:picMkLst>
            <pc:docMk/>
            <pc:sldMk cId="4249057062" sldId="319"/>
            <ac:picMk id="14" creationId="{5E9BCD8F-ACA1-4A01-9C38-3B3F21E4DF87}"/>
          </ac:picMkLst>
        </pc:picChg>
        <pc:picChg chg="add mod">
          <ac:chgData name="Seohee Yu" userId="4051f0d4ba1c3c84" providerId="LiveId" clId="{A1758122-8781-4819-813D-D53764C1EF4B}" dt="2020-01-22T14:43:04.298" v="1265" actId="1076"/>
          <ac:picMkLst>
            <pc:docMk/>
            <pc:sldMk cId="4249057062" sldId="319"/>
            <ac:picMk id="16" creationId="{D82AB8B8-0A4B-493C-9B05-CCDDBB2CEE52}"/>
          </ac:picMkLst>
        </pc:picChg>
        <pc:picChg chg="add mod">
          <ac:chgData name="Seohee Yu" userId="4051f0d4ba1c3c84" providerId="LiveId" clId="{A1758122-8781-4819-813D-D53764C1EF4B}" dt="2020-01-22T14:45:15.657" v="1283" actId="1076"/>
          <ac:picMkLst>
            <pc:docMk/>
            <pc:sldMk cId="4249057062" sldId="319"/>
            <ac:picMk id="18" creationId="{850D6FD0-1959-4937-AB47-4C37BBD0801C}"/>
          </ac:picMkLst>
        </pc:picChg>
      </pc:sldChg>
      <pc:sldChg chg="addSp delSp modSp add">
        <pc:chgData name="Seohee Yu" userId="4051f0d4ba1c3c84" providerId="LiveId" clId="{A1758122-8781-4819-813D-D53764C1EF4B}" dt="2020-01-22T14:51:37.865" v="1459" actId="1038"/>
        <pc:sldMkLst>
          <pc:docMk/>
          <pc:sldMk cId="436949946" sldId="320"/>
        </pc:sldMkLst>
        <pc:spChg chg="del">
          <ac:chgData name="Seohee Yu" userId="4051f0d4ba1c3c84" providerId="LiveId" clId="{A1758122-8781-4819-813D-D53764C1EF4B}" dt="2020-01-22T14:45:42.956" v="1285" actId="478"/>
          <ac:spMkLst>
            <pc:docMk/>
            <pc:sldMk cId="436949946" sldId="320"/>
            <ac:spMk id="2" creationId="{3A5B07B9-3D85-4B90-9BA7-5463EFDACB43}"/>
          </ac:spMkLst>
        </pc:spChg>
        <pc:spChg chg="del">
          <ac:chgData name="Seohee Yu" userId="4051f0d4ba1c3c84" providerId="LiveId" clId="{A1758122-8781-4819-813D-D53764C1EF4B}" dt="2020-01-22T14:45:42.956" v="1285" actId="478"/>
          <ac:spMkLst>
            <pc:docMk/>
            <pc:sldMk cId="436949946" sldId="320"/>
            <ac:spMk id="3" creationId="{CF7DA5B7-E05C-4742-9CB2-2622FA90B2E4}"/>
          </ac:spMkLst>
        </pc:spChg>
        <pc:spChg chg="add del mod">
          <ac:chgData name="Seohee Yu" userId="4051f0d4ba1c3c84" providerId="LiveId" clId="{A1758122-8781-4819-813D-D53764C1EF4B}" dt="2020-01-22T14:50:13.835" v="1412" actId="478"/>
          <ac:spMkLst>
            <pc:docMk/>
            <pc:sldMk cId="436949946" sldId="320"/>
            <ac:spMk id="5" creationId="{0A87798B-C9CB-4B0C-AA99-E44DC22A45D8}"/>
          </ac:spMkLst>
        </pc:spChg>
        <pc:spChg chg="add mod">
          <ac:chgData name="Seohee Yu" userId="4051f0d4ba1c3c84" providerId="LiveId" clId="{A1758122-8781-4819-813D-D53764C1EF4B}" dt="2020-01-22T14:51:37.865" v="1459" actId="1038"/>
          <ac:spMkLst>
            <pc:docMk/>
            <pc:sldMk cId="436949946" sldId="320"/>
            <ac:spMk id="6" creationId="{57FF28B1-7591-4437-816C-FBDB98B41028}"/>
          </ac:spMkLst>
        </pc:spChg>
        <pc:spChg chg="add mod">
          <ac:chgData name="Seohee Yu" userId="4051f0d4ba1c3c84" providerId="LiveId" clId="{A1758122-8781-4819-813D-D53764C1EF4B}" dt="2020-01-22T14:51:37.865" v="1459" actId="1038"/>
          <ac:spMkLst>
            <pc:docMk/>
            <pc:sldMk cId="436949946" sldId="320"/>
            <ac:spMk id="7" creationId="{4378B183-A714-4514-AADA-FF6465E38E82}"/>
          </ac:spMkLst>
        </pc:spChg>
        <pc:picChg chg="add mod">
          <ac:chgData name="Seohee Yu" userId="4051f0d4ba1c3c84" providerId="LiveId" clId="{A1758122-8781-4819-813D-D53764C1EF4B}" dt="2020-01-22T14:51:37.865" v="1459" actId="1038"/>
          <ac:picMkLst>
            <pc:docMk/>
            <pc:sldMk cId="436949946" sldId="320"/>
            <ac:picMk id="4" creationId="{1623B43E-323C-48E3-A064-6CE0994EAABD}"/>
          </ac:picMkLst>
        </pc:picChg>
      </pc:sldChg>
      <pc:sldChg chg="del">
        <pc:chgData name="Seohee Yu" userId="4051f0d4ba1c3c84" providerId="LiveId" clId="{A1758122-8781-4819-813D-D53764C1EF4B}" dt="2020-01-22T11:08:17.921" v="19" actId="47"/>
        <pc:sldMkLst>
          <pc:docMk/>
          <pc:sldMk cId="1958019098" sldId="320"/>
        </pc:sldMkLst>
      </pc:sldChg>
      <pc:sldChg chg="addSp delSp modSp add">
        <pc:chgData name="Seohee Yu" userId="4051f0d4ba1c3c84" providerId="LiveId" clId="{A1758122-8781-4819-813D-D53764C1EF4B}" dt="2020-01-22T14:54:49.905" v="1466" actId="1076"/>
        <pc:sldMkLst>
          <pc:docMk/>
          <pc:sldMk cId="255019925" sldId="321"/>
        </pc:sldMkLst>
        <pc:spChg chg="del">
          <ac:chgData name="Seohee Yu" userId="4051f0d4ba1c3c84" providerId="LiveId" clId="{A1758122-8781-4819-813D-D53764C1EF4B}" dt="2020-01-22T14:54:32.129" v="1461" actId="478"/>
          <ac:spMkLst>
            <pc:docMk/>
            <pc:sldMk cId="255019925" sldId="321"/>
            <ac:spMk id="2" creationId="{3524B392-0BA9-4928-A63F-AD5D894A2850}"/>
          </ac:spMkLst>
        </pc:spChg>
        <pc:spChg chg="del">
          <ac:chgData name="Seohee Yu" userId="4051f0d4ba1c3c84" providerId="LiveId" clId="{A1758122-8781-4819-813D-D53764C1EF4B}" dt="2020-01-22T14:54:32.129" v="1461" actId="478"/>
          <ac:spMkLst>
            <pc:docMk/>
            <pc:sldMk cId="255019925" sldId="321"/>
            <ac:spMk id="3" creationId="{4155BEFC-EE7D-46BF-8E42-5F7EF1B8F255}"/>
          </ac:spMkLst>
        </pc:spChg>
        <pc:picChg chg="add mod">
          <ac:chgData name="Seohee Yu" userId="4051f0d4ba1c3c84" providerId="LiveId" clId="{A1758122-8781-4819-813D-D53764C1EF4B}" dt="2020-01-22T14:54:49.905" v="1466" actId="1076"/>
          <ac:picMkLst>
            <pc:docMk/>
            <pc:sldMk cId="255019925" sldId="321"/>
            <ac:picMk id="5" creationId="{C23A3271-D2DD-493A-8C88-BDE3846F2AA2}"/>
          </ac:picMkLst>
        </pc:picChg>
      </pc:sldChg>
      <pc:sldChg chg="del">
        <pc:chgData name="Seohee Yu" userId="4051f0d4ba1c3c84" providerId="LiveId" clId="{A1758122-8781-4819-813D-D53764C1EF4B}" dt="2020-01-22T11:08:33.006" v="25" actId="47"/>
        <pc:sldMkLst>
          <pc:docMk/>
          <pc:sldMk cId="419339930" sldId="321"/>
        </pc:sldMkLst>
      </pc:sldChg>
      <pc:sldChg chg="addSp delSp modSp add modAnim">
        <pc:chgData name="Seohee Yu" userId="4051f0d4ba1c3c84" providerId="LiveId" clId="{A1758122-8781-4819-813D-D53764C1EF4B}" dt="2020-01-22T15:10:09.361" v="1754" actId="14100"/>
        <pc:sldMkLst>
          <pc:docMk/>
          <pc:sldMk cId="3052395942" sldId="322"/>
        </pc:sldMkLst>
        <pc:spChg chg="del">
          <ac:chgData name="Seohee Yu" userId="4051f0d4ba1c3c84" providerId="LiveId" clId="{A1758122-8781-4819-813D-D53764C1EF4B}" dt="2020-01-22T14:55:40.113" v="1468" actId="478"/>
          <ac:spMkLst>
            <pc:docMk/>
            <pc:sldMk cId="3052395942" sldId="322"/>
            <ac:spMk id="2" creationId="{46E3D9AF-E115-48E0-9202-C7165BA60E52}"/>
          </ac:spMkLst>
        </pc:spChg>
        <pc:spChg chg="del">
          <ac:chgData name="Seohee Yu" userId="4051f0d4ba1c3c84" providerId="LiveId" clId="{A1758122-8781-4819-813D-D53764C1EF4B}" dt="2020-01-22T14:55:40.113" v="1468" actId="478"/>
          <ac:spMkLst>
            <pc:docMk/>
            <pc:sldMk cId="3052395942" sldId="322"/>
            <ac:spMk id="3" creationId="{5AB1C805-90A1-4D55-AE84-D0749E085A36}"/>
          </ac:spMkLst>
        </pc:spChg>
        <pc:spChg chg="add mod">
          <ac:chgData name="Seohee Yu" userId="4051f0d4ba1c3c84" providerId="LiveId" clId="{A1758122-8781-4819-813D-D53764C1EF4B}" dt="2020-01-22T14:57:58.537" v="1495" actId="14100"/>
          <ac:spMkLst>
            <pc:docMk/>
            <pc:sldMk cId="3052395942" sldId="322"/>
            <ac:spMk id="10" creationId="{86D7D1C1-DA39-473D-B52D-E9C98513E444}"/>
          </ac:spMkLst>
        </pc:spChg>
        <pc:spChg chg="add mod ord">
          <ac:chgData name="Seohee Yu" userId="4051f0d4ba1c3c84" providerId="LiveId" clId="{A1758122-8781-4819-813D-D53764C1EF4B}" dt="2020-01-22T15:02:02.780" v="1697" actId="164"/>
          <ac:spMkLst>
            <pc:docMk/>
            <pc:sldMk cId="3052395942" sldId="322"/>
            <ac:spMk id="12" creationId="{44BEC64F-9756-4913-ADFC-B2A5080E065F}"/>
          </ac:spMkLst>
        </pc:spChg>
        <pc:spChg chg="add mod">
          <ac:chgData name="Seohee Yu" userId="4051f0d4ba1c3c84" providerId="LiveId" clId="{A1758122-8781-4819-813D-D53764C1EF4B}" dt="2020-01-22T15:01:47.779" v="1696" actId="20577"/>
          <ac:spMkLst>
            <pc:docMk/>
            <pc:sldMk cId="3052395942" sldId="322"/>
            <ac:spMk id="15" creationId="{F561CE44-E642-4A1D-BADD-61A60C4025F5}"/>
          </ac:spMkLst>
        </pc:spChg>
        <pc:grpChg chg="add mod">
          <ac:chgData name="Seohee Yu" userId="4051f0d4ba1c3c84" providerId="LiveId" clId="{A1758122-8781-4819-813D-D53764C1EF4B}" dt="2020-01-22T15:02:02.780" v="1697" actId="164"/>
          <ac:grpSpMkLst>
            <pc:docMk/>
            <pc:sldMk cId="3052395942" sldId="322"/>
            <ac:grpSpMk id="8" creationId="{2AAA7267-8F2E-4E13-94E6-6907D6ABD15C}"/>
          </ac:grpSpMkLst>
        </pc:grpChg>
        <pc:grpChg chg="add mod">
          <ac:chgData name="Seohee Yu" userId="4051f0d4ba1c3c84" providerId="LiveId" clId="{A1758122-8781-4819-813D-D53764C1EF4B}" dt="2020-01-22T15:02:02.780" v="1697" actId="164"/>
          <ac:grpSpMkLst>
            <pc:docMk/>
            <pc:sldMk cId="3052395942" sldId="322"/>
            <ac:grpSpMk id="17" creationId="{CE48AEB7-5868-438E-BF43-D98BB881CDBB}"/>
          </ac:grpSpMkLst>
        </pc:grpChg>
        <pc:picChg chg="add mod">
          <ac:chgData name="Seohee Yu" userId="4051f0d4ba1c3c84" providerId="LiveId" clId="{A1758122-8781-4819-813D-D53764C1EF4B}" dt="2020-01-22T15:03:46.186" v="1714" actId="1037"/>
          <ac:picMkLst>
            <pc:docMk/>
            <pc:sldMk cId="3052395942" sldId="322"/>
            <ac:picMk id="4" creationId="{71868EF6-0ABF-4671-8963-CD2EE79355DD}"/>
          </ac:picMkLst>
        </pc:picChg>
        <pc:picChg chg="add mod ord">
          <ac:chgData name="Seohee Yu" userId="4051f0d4ba1c3c84" providerId="LiveId" clId="{A1758122-8781-4819-813D-D53764C1EF4B}" dt="2020-01-22T14:58:45.384" v="1502" actId="166"/>
          <ac:picMkLst>
            <pc:docMk/>
            <pc:sldMk cId="3052395942" sldId="322"/>
            <ac:picMk id="5" creationId="{4526278F-40EA-4863-92B9-215EA5E69BC7}"/>
          </ac:picMkLst>
        </pc:picChg>
        <pc:picChg chg="add mod">
          <ac:chgData name="Seohee Yu" userId="4051f0d4ba1c3c84" providerId="LiveId" clId="{A1758122-8781-4819-813D-D53764C1EF4B}" dt="2020-01-22T15:10:09.361" v="1754" actId="14100"/>
          <ac:picMkLst>
            <pc:docMk/>
            <pc:sldMk cId="3052395942" sldId="322"/>
            <ac:picMk id="16" creationId="{D9968001-54EB-4EB0-B9E4-D48F1187F13D}"/>
          </ac:picMkLst>
        </pc:picChg>
        <pc:picChg chg="add del mod">
          <ac:chgData name="Seohee Yu" userId="4051f0d4ba1c3c84" providerId="LiveId" clId="{A1758122-8781-4819-813D-D53764C1EF4B}" dt="2020-01-22T15:04:03.101" v="1719"/>
          <ac:picMkLst>
            <pc:docMk/>
            <pc:sldMk cId="3052395942" sldId="322"/>
            <ac:picMk id="18" creationId="{FF8A1F8C-7A64-446F-B24E-7F5F033D02FB}"/>
          </ac:picMkLst>
        </pc:picChg>
        <pc:cxnChg chg="add mod">
          <ac:chgData name="Seohee Yu" userId="4051f0d4ba1c3c84" providerId="LiveId" clId="{A1758122-8781-4819-813D-D53764C1EF4B}" dt="2020-01-22T14:59:23.553" v="1508" actId="14100"/>
          <ac:cxnSpMkLst>
            <pc:docMk/>
            <pc:sldMk cId="3052395942" sldId="322"/>
            <ac:cxnSpMk id="7" creationId="{203C9EDA-1CD6-4717-860A-E8F7311D869A}"/>
          </ac:cxnSpMkLst>
        </pc:cxnChg>
      </pc:sldChg>
      <pc:sldChg chg="addSp delSp modSp add delAnim">
        <pc:chgData name="Seohee Yu" userId="4051f0d4ba1c3c84" providerId="LiveId" clId="{A1758122-8781-4819-813D-D53764C1EF4B}" dt="2020-01-22T15:09:29.472" v="1753" actId="1076"/>
        <pc:sldMkLst>
          <pc:docMk/>
          <pc:sldMk cId="3837713027" sldId="323"/>
        </pc:sldMkLst>
        <pc:spChg chg="del">
          <ac:chgData name="Seohee Yu" userId="4051f0d4ba1c3c84" providerId="LiveId" clId="{A1758122-8781-4819-813D-D53764C1EF4B}" dt="2020-01-22T15:02:26.282" v="1702" actId="478"/>
          <ac:spMkLst>
            <pc:docMk/>
            <pc:sldMk cId="3837713027" sldId="323"/>
            <ac:spMk id="10" creationId="{86D7D1C1-DA39-473D-B52D-E9C98513E444}"/>
          </ac:spMkLst>
        </pc:spChg>
        <pc:spChg chg="add mod">
          <ac:chgData name="Seohee Yu" userId="4051f0d4ba1c3c84" providerId="LiveId" clId="{A1758122-8781-4819-813D-D53764C1EF4B}" dt="2020-01-22T15:08:27.728" v="1736" actId="1076"/>
          <ac:spMkLst>
            <pc:docMk/>
            <pc:sldMk cId="3837713027" sldId="323"/>
            <ac:spMk id="14" creationId="{313A26D5-6970-44A7-A1FF-3CEFDF63576E}"/>
          </ac:spMkLst>
        </pc:spChg>
        <pc:spChg chg="mod">
          <ac:chgData name="Seohee Yu" userId="4051f0d4ba1c3c84" providerId="LiveId" clId="{A1758122-8781-4819-813D-D53764C1EF4B}" dt="2020-01-22T15:08:42.848" v="1750" actId="20577"/>
          <ac:spMkLst>
            <pc:docMk/>
            <pc:sldMk cId="3837713027" sldId="323"/>
            <ac:spMk id="15" creationId="{F561CE44-E642-4A1D-BADD-61A60C4025F5}"/>
          </ac:spMkLst>
        </pc:spChg>
        <pc:grpChg chg="del">
          <ac:chgData name="Seohee Yu" userId="4051f0d4ba1c3c84" providerId="LiveId" clId="{A1758122-8781-4819-813D-D53764C1EF4B}" dt="2020-01-22T15:02:24.052" v="1701" actId="478"/>
          <ac:grpSpMkLst>
            <pc:docMk/>
            <pc:sldMk cId="3837713027" sldId="323"/>
            <ac:grpSpMk id="17" creationId="{CE48AEB7-5868-438E-BF43-D98BB881CDBB}"/>
          </ac:grpSpMkLst>
        </pc:grpChg>
        <pc:picChg chg="add del">
          <ac:chgData name="Seohee Yu" userId="4051f0d4ba1c3c84" providerId="LiveId" clId="{A1758122-8781-4819-813D-D53764C1EF4B}" dt="2020-01-22T15:03:23.612" v="1705"/>
          <ac:picMkLst>
            <pc:docMk/>
            <pc:sldMk cId="3837713027" sldId="323"/>
            <ac:picMk id="2" creationId="{77DAD67B-4923-494E-8E1D-BFAB0996B70B}"/>
          </ac:picMkLst>
        </pc:picChg>
        <pc:picChg chg="add del mod">
          <ac:chgData name="Seohee Yu" userId="4051f0d4ba1c3c84" providerId="LiveId" clId="{A1758122-8781-4819-813D-D53764C1EF4B}" dt="2020-01-22T15:03:55.313" v="1715"/>
          <ac:picMkLst>
            <pc:docMk/>
            <pc:sldMk cId="3837713027" sldId="323"/>
            <ac:picMk id="3" creationId="{B4E8C992-EBFE-4E7C-AE0F-F31617D17317}"/>
          </ac:picMkLst>
        </pc:picChg>
        <pc:picChg chg="del">
          <ac:chgData name="Seohee Yu" userId="4051f0d4ba1c3c84" providerId="LiveId" clId="{A1758122-8781-4819-813D-D53764C1EF4B}" dt="2020-01-22T15:03:19.595" v="1703" actId="478"/>
          <ac:picMkLst>
            <pc:docMk/>
            <pc:sldMk cId="3837713027" sldId="323"/>
            <ac:picMk id="4" creationId="{71868EF6-0ABF-4671-8963-CD2EE79355DD}"/>
          </ac:picMkLst>
        </pc:picChg>
        <pc:picChg chg="add mod">
          <ac:chgData name="Seohee Yu" userId="4051f0d4ba1c3c84" providerId="LiveId" clId="{A1758122-8781-4819-813D-D53764C1EF4B}" dt="2020-01-22T15:09:29.472" v="1753" actId="1076"/>
          <ac:picMkLst>
            <pc:docMk/>
            <pc:sldMk cId="3837713027" sldId="323"/>
            <ac:picMk id="6" creationId="{F15DCDD5-531A-42B6-9363-3F523BE02294}"/>
          </ac:picMkLst>
        </pc:picChg>
        <pc:picChg chg="add mod">
          <ac:chgData name="Seohee Yu" userId="4051f0d4ba1c3c84" providerId="LiveId" clId="{A1758122-8781-4819-813D-D53764C1EF4B}" dt="2020-01-22T15:04:14.580" v="1724" actId="1036"/>
          <ac:picMkLst>
            <pc:docMk/>
            <pc:sldMk cId="3837713027" sldId="323"/>
            <ac:picMk id="13" creationId="{4CAFD219-32C7-4A4A-BFA2-25F3AC5C0C94}"/>
          </ac:picMkLst>
        </pc:picChg>
      </pc:sldChg>
      <pc:sldChg chg="addSp delSp modSp add modAnim">
        <pc:chgData name="Seohee Yu" userId="4051f0d4ba1c3c84" providerId="LiveId" clId="{A1758122-8781-4819-813D-D53764C1EF4B}" dt="2020-01-22T15:16:58.091" v="1801"/>
        <pc:sldMkLst>
          <pc:docMk/>
          <pc:sldMk cId="913257054" sldId="324"/>
        </pc:sldMkLst>
        <pc:spChg chg="del">
          <ac:chgData name="Seohee Yu" userId="4051f0d4ba1c3c84" providerId="LiveId" clId="{A1758122-8781-4819-813D-D53764C1EF4B}" dt="2020-01-22T15:11:26.832" v="1756" actId="478"/>
          <ac:spMkLst>
            <pc:docMk/>
            <pc:sldMk cId="913257054" sldId="324"/>
            <ac:spMk id="2" creationId="{9D4DDC13-A2A5-4212-B09C-9A7D7F933E0F}"/>
          </ac:spMkLst>
        </pc:spChg>
        <pc:spChg chg="del">
          <ac:chgData name="Seohee Yu" userId="4051f0d4ba1c3c84" providerId="LiveId" clId="{A1758122-8781-4819-813D-D53764C1EF4B}" dt="2020-01-22T15:11:26.832" v="1756" actId="478"/>
          <ac:spMkLst>
            <pc:docMk/>
            <pc:sldMk cId="913257054" sldId="324"/>
            <ac:spMk id="3" creationId="{9FD60975-0871-4690-BD60-159E79B47D08}"/>
          </ac:spMkLst>
        </pc:spChg>
        <pc:spChg chg="add mod">
          <ac:chgData name="Seohee Yu" userId="4051f0d4ba1c3c84" providerId="LiveId" clId="{A1758122-8781-4819-813D-D53764C1EF4B}" dt="2020-01-22T15:15:33.059" v="1793" actId="20577"/>
          <ac:spMkLst>
            <pc:docMk/>
            <pc:sldMk cId="913257054" sldId="324"/>
            <ac:spMk id="5" creationId="{09F901D3-D062-465A-A8A4-0CC334FE519E}"/>
          </ac:spMkLst>
        </pc:spChg>
        <pc:spChg chg="add mod">
          <ac:chgData name="Seohee Yu" userId="4051f0d4ba1c3c84" providerId="LiveId" clId="{A1758122-8781-4819-813D-D53764C1EF4B}" dt="2020-01-22T15:11:59.088" v="1766" actId="14100"/>
          <ac:spMkLst>
            <pc:docMk/>
            <pc:sldMk cId="913257054" sldId="324"/>
            <ac:spMk id="6" creationId="{433947C0-2E1B-4797-98ED-3A398F51A4D6}"/>
          </ac:spMkLst>
        </pc:spChg>
        <pc:spChg chg="add mod ord">
          <ac:chgData name="Seohee Yu" userId="4051f0d4ba1c3c84" providerId="LiveId" clId="{A1758122-8781-4819-813D-D53764C1EF4B}" dt="2020-01-22T15:13:15.392" v="1773" actId="164"/>
          <ac:spMkLst>
            <pc:docMk/>
            <pc:sldMk cId="913257054" sldId="324"/>
            <ac:spMk id="9" creationId="{854A22ED-AE43-42B6-BB37-7D216969A16E}"/>
          </ac:spMkLst>
        </pc:spChg>
        <pc:grpChg chg="add mod">
          <ac:chgData name="Seohee Yu" userId="4051f0d4ba1c3c84" providerId="LiveId" clId="{A1758122-8781-4819-813D-D53764C1EF4B}" dt="2020-01-22T15:13:38.083" v="1779" actId="164"/>
          <ac:grpSpMkLst>
            <pc:docMk/>
            <pc:sldMk cId="913257054" sldId="324"/>
            <ac:grpSpMk id="10" creationId="{70C8144B-EBC6-4DA4-BB41-CBB64A7C5558}"/>
          </ac:grpSpMkLst>
        </pc:grpChg>
        <pc:grpChg chg="add mod">
          <ac:chgData name="Seohee Yu" userId="4051f0d4ba1c3c84" providerId="LiveId" clId="{A1758122-8781-4819-813D-D53764C1EF4B}" dt="2020-01-22T15:16:55.836" v="1799" actId="164"/>
          <ac:grpSpMkLst>
            <pc:docMk/>
            <pc:sldMk cId="913257054" sldId="324"/>
            <ac:grpSpMk id="15" creationId="{335BE945-A915-4156-88B5-E104B252D2BA}"/>
          </ac:grpSpMkLst>
        </pc:grpChg>
        <pc:grpChg chg="add mod">
          <ac:chgData name="Seohee Yu" userId="4051f0d4ba1c3c84" providerId="LiveId" clId="{A1758122-8781-4819-813D-D53764C1EF4B}" dt="2020-01-22T15:16:55.836" v="1799" actId="164"/>
          <ac:grpSpMkLst>
            <pc:docMk/>
            <pc:sldMk cId="913257054" sldId="324"/>
            <ac:grpSpMk id="18" creationId="{E37CDC4A-6996-46A1-BCAA-6104225C9651}"/>
          </ac:grpSpMkLst>
        </pc:grpChg>
        <pc:grpChg chg="add mod">
          <ac:chgData name="Seohee Yu" userId="4051f0d4ba1c3c84" providerId="LiveId" clId="{A1758122-8781-4819-813D-D53764C1EF4B}" dt="2020-01-22T15:16:55.836" v="1799" actId="164"/>
          <ac:grpSpMkLst>
            <pc:docMk/>
            <pc:sldMk cId="913257054" sldId="324"/>
            <ac:grpSpMk id="19" creationId="{626E4B24-37C3-4D98-94F7-A6296A39C445}"/>
          </ac:grpSpMkLst>
        </pc:grpChg>
        <pc:picChg chg="add mod">
          <ac:chgData name="Seohee Yu" userId="4051f0d4ba1c3c84" providerId="LiveId" clId="{A1758122-8781-4819-813D-D53764C1EF4B}" dt="2020-01-22T15:11:35.304" v="1761" actId="1076"/>
          <ac:picMkLst>
            <pc:docMk/>
            <pc:sldMk cId="913257054" sldId="324"/>
            <ac:picMk id="4" creationId="{B1F31E19-0503-4263-8888-08A4F4EBB3F7}"/>
          </ac:picMkLst>
        </pc:picChg>
        <pc:picChg chg="add mod">
          <ac:chgData name="Seohee Yu" userId="4051f0d4ba1c3c84" providerId="LiveId" clId="{A1758122-8781-4819-813D-D53764C1EF4B}" dt="2020-01-22T15:13:15.392" v="1773" actId="164"/>
          <ac:picMkLst>
            <pc:docMk/>
            <pc:sldMk cId="913257054" sldId="324"/>
            <ac:picMk id="8" creationId="{EAEC4DD5-A7D0-41C4-B642-590E768AD8E5}"/>
          </ac:picMkLst>
        </pc:picChg>
        <pc:picChg chg="add mod">
          <ac:chgData name="Seohee Yu" userId="4051f0d4ba1c3c84" providerId="LiveId" clId="{A1758122-8781-4819-813D-D53764C1EF4B}" dt="2020-01-22T15:16:44.688" v="1797" actId="164"/>
          <ac:picMkLst>
            <pc:docMk/>
            <pc:sldMk cId="913257054" sldId="324"/>
            <ac:picMk id="16" creationId="{8484D210-3BB1-4D9E-B7E6-E237EA56F24A}"/>
          </ac:picMkLst>
        </pc:picChg>
        <pc:picChg chg="add mod">
          <ac:chgData name="Seohee Yu" userId="4051f0d4ba1c3c84" providerId="LiveId" clId="{A1758122-8781-4819-813D-D53764C1EF4B}" dt="2020-01-22T15:16:44.688" v="1797" actId="164"/>
          <ac:picMkLst>
            <pc:docMk/>
            <pc:sldMk cId="913257054" sldId="324"/>
            <ac:picMk id="17" creationId="{4676F5AA-3FEB-4675-B5B0-6785604C62D7}"/>
          </ac:picMkLst>
        </pc:picChg>
        <pc:cxnChg chg="add mod">
          <ac:chgData name="Seohee Yu" userId="4051f0d4ba1c3c84" providerId="LiveId" clId="{A1758122-8781-4819-813D-D53764C1EF4B}" dt="2020-01-22T15:13:38.083" v="1779" actId="164"/>
          <ac:cxnSpMkLst>
            <pc:docMk/>
            <pc:sldMk cId="913257054" sldId="324"/>
            <ac:cxnSpMk id="11" creationId="{6C3FA336-B116-461A-82CE-161DA6C73E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49330-CDEE-4634-90BA-B2CD15B157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2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682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092C54-85E0-42F1-8196-588C23DC01CB}"/>
              </a:ext>
            </a:extLst>
          </p:cNvPr>
          <p:cNvGrpSpPr/>
          <p:nvPr/>
        </p:nvGrpSpPr>
        <p:grpSpPr>
          <a:xfrm>
            <a:off x="824640" y="923278"/>
            <a:ext cx="10432249" cy="5780462"/>
            <a:chOff x="576062" y="408373"/>
            <a:chExt cx="11615938" cy="620993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6F7099-C8BC-4EDE-9FEF-E51D5FA8108B}"/>
                </a:ext>
              </a:extLst>
            </p:cNvPr>
            <p:cNvGrpSpPr/>
            <p:nvPr/>
          </p:nvGrpSpPr>
          <p:grpSpPr>
            <a:xfrm>
              <a:off x="576062" y="408373"/>
              <a:ext cx="11039876" cy="6209930"/>
              <a:chOff x="576062" y="408373"/>
              <a:chExt cx="11039876" cy="620993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D5E5954-F061-4125-9581-F4951BBD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62" y="408373"/>
                <a:ext cx="11039876" cy="6209930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E1181D0-D76C-4971-ACFE-BE70C1FDB319}"/>
                  </a:ext>
                </a:extLst>
              </p:cNvPr>
              <p:cNvSpPr/>
              <p:nvPr/>
            </p:nvSpPr>
            <p:spPr>
              <a:xfrm>
                <a:off x="9490231" y="1189609"/>
                <a:ext cx="603682" cy="328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0DCCAA0-2263-4342-9666-2CAFACFCA96A}"/>
                  </a:ext>
                </a:extLst>
              </p:cNvPr>
              <p:cNvSpPr/>
              <p:nvPr/>
            </p:nvSpPr>
            <p:spPr>
              <a:xfrm>
                <a:off x="3002132" y="1705992"/>
                <a:ext cx="683581" cy="39061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5097E75-EC18-4742-B320-C0A1E9D15F82}"/>
                  </a:ext>
                </a:extLst>
              </p:cNvPr>
              <p:cNvSpPr/>
              <p:nvPr/>
            </p:nvSpPr>
            <p:spPr>
              <a:xfrm>
                <a:off x="9706253" y="1544714"/>
                <a:ext cx="387660" cy="2293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407D1-8C68-42B1-8497-1A54348570D1}"/>
                  </a:ext>
                </a:extLst>
              </p:cNvPr>
              <p:cNvSpPr/>
              <p:nvPr/>
            </p:nvSpPr>
            <p:spPr>
              <a:xfrm>
                <a:off x="5950999" y="5921406"/>
                <a:ext cx="1195526" cy="3994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FEFB13A-7BDC-4A2A-A271-934BFFD9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1166" y="803489"/>
              <a:ext cx="3830834" cy="32030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1D94F96-D6C7-4394-865D-71C48AB27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6192" y="5010914"/>
              <a:ext cx="4829747" cy="7137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8B5D26A-AC85-4776-9FFC-BA007C54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5713" y="1493047"/>
              <a:ext cx="3785542" cy="136124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A7EB4F-E20A-4BCC-AE8C-B53C9523E59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1 : &lt;input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type=“button”&gt;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4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DE62E-9162-4C69-A43F-4980406AD9AB}"/>
              </a:ext>
            </a:extLst>
          </p:cNvPr>
          <p:cNvSpPr/>
          <p:nvPr/>
        </p:nvSpPr>
        <p:spPr>
          <a:xfrm>
            <a:off x="723591" y="2012866"/>
            <a:ext cx="1741856" cy="42902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D694F6-E29A-4F4A-B72F-A0E42334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902" y="2897058"/>
            <a:ext cx="7275823" cy="19907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2C8B2A-AE73-42FD-8AFB-DE0B8EA3A05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2 : &lt;onclick=“</a:t>
            </a:r>
            <a:r>
              <a:rPr lang="en-US" altLang="ko-KR" b="1" dirty="0" err="1">
                <a:solidFill>
                  <a:schemeClr val="tx1"/>
                </a:solidFill>
              </a:rPr>
              <a:t>location.href</a:t>
            </a:r>
            <a:r>
              <a:rPr lang="en-US" altLang="ko-KR" b="1" dirty="0">
                <a:solidFill>
                  <a:schemeClr val="tx1"/>
                </a:solidFill>
              </a:rPr>
              <a:t>=‘#’”&gt;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5E5954-F061-4125-9581-F4951BBD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0" y="923278"/>
            <a:ext cx="9914889" cy="57804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79556D-8676-4F6D-8D52-333980E7D7B4}"/>
              </a:ext>
            </a:extLst>
          </p:cNvPr>
          <p:cNvSpPr/>
          <p:nvPr/>
        </p:nvSpPr>
        <p:spPr>
          <a:xfrm>
            <a:off x="4271642" y="2607817"/>
            <a:ext cx="2235693" cy="747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FA2A9-DE28-4A80-97A6-C715A981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43" y="2736785"/>
            <a:ext cx="3648034" cy="184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36E835-93C8-4B08-9971-65E3A2605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743" y="3066108"/>
            <a:ext cx="5385359" cy="1843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F684C1-94B7-4127-AAD0-B5A23A27D6BF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연결 기능 </a:t>
            </a:r>
            <a:r>
              <a:rPr lang="en-US" altLang="ko-KR" b="1" dirty="0">
                <a:solidFill>
                  <a:schemeClr val="tx1"/>
                </a:solidFill>
              </a:rPr>
              <a:t>3 : &lt;a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=“#&gt;&lt;/a&gt;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6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FAQ </a:t>
                      </a:r>
                      <a:r>
                        <a:rPr lang="ko-KR" altLang="en-US" sz="1500" u="none" strike="noStrike" cap="none" dirty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9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8844022-5A36-4E1A-A9C2-295B60083B30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&lt;select&gt; </a:t>
            </a:r>
            <a:r>
              <a:rPr lang="ko-KR" altLang="en-US" b="1" dirty="0">
                <a:solidFill>
                  <a:schemeClr val="tx1"/>
                </a:solidFill>
              </a:rPr>
              <a:t>태그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2AB8B8-0A4B-493C-9B05-CCDDBB2C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8" y="811750"/>
            <a:ext cx="10328743" cy="58406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00427-3E9B-4718-BB5E-0BEDB49A4C31}"/>
              </a:ext>
            </a:extLst>
          </p:cNvPr>
          <p:cNvSpPr/>
          <p:nvPr/>
        </p:nvSpPr>
        <p:spPr>
          <a:xfrm>
            <a:off x="7858220" y="1873189"/>
            <a:ext cx="2351100" cy="8433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0D6FD0-1959-4937-AB47-4C37BBD0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712" y="2893230"/>
            <a:ext cx="4045314" cy="22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5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 관리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 dirty="0"/>
                        <a:t>답변완료</a:t>
                      </a:r>
                      <a:endParaRPr sz="1000" u="sng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23B43E-323C-48E3-A064-6CE0994E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7" y="650289"/>
            <a:ext cx="10309934" cy="5799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FF28B1-7591-4437-816C-FBDB98B41028}"/>
              </a:ext>
            </a:extLst>
          </p:cNvPr>
          <p:cNvSpPr/>
          <p:nvPr/>
        </p:nvSpPr>
        <p:spPr>
          <a:xfrm>
            <a:off x="8243656" y="1758888"/>
            <a:ext cx="699853" cy="42512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8B183-A714-4514-AADA-FF6465E38E82}"/>
              </a:ext>
            </a:extLst>
          </p:cNvPr>
          <p:cNvSpPr/>
          <p:nvPr/>
        </p:nvSpPr>
        <p:spPr>
          <a:xfrm>
            <a:off x="7483873" y="1890942"/>
            <a:ext cx="2290440" cy="310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3A3271-D2DD-493A-8C88-BDE3846F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5" y="550414"/>
            <a:ext cx="10529010" cy="59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868EF6-0ABF-4671-8963-CD2EE793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3" y="949355"/>
            <a:ext cx="10291194" cy="5788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7D1C1-DA39-473D-B52D-E9C98513E444}"/>
              </a:ext>
            </a:extLst>
          </p:cNvPr>
          <p:cNvSpPr/>
          <p:nvPr/>
        </p:nvSpPr>
        <p:spPr>
          <a:xfrm>
            <a:off x="635737" y="781235"/>
            <a:ext cx="1850011" cy="577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타이틀에 아이콘 넣기 </a:t>
            </a:r>
            <a:r>
              <a:rPr lang="en-US" altLang="ko-KR" b="1" dirty="0">
                <a:solidFill>
                  <a:schemeClr val="tx1"/>
                </a:solidFill>
              </a:rPr>
              <a:t>: &lt;link </a:t>
            </a:r>
            <a:r>
              <a:rPr lang="en-US" altLang="ko-KR" b="1" dirty="0" err="1">
                <a:solidFill>
                  <a:schemeClr val="tx1"/>
                </a:solidFill>
              </a:rPr>
              <a:t>href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ko-KR" altLang="en-US" b="1" dirty="0">
                <a:solidFill>
                  <a:schemeClr val="tx1"/>
                </a:solidFill>
              </a:rPr>
              <a:t>로고파일</a:t>
            </a:r>
            <a:r>
              <a:rPr lang="en-US" altLang="ko-KR" b="1" dirty="0">
                <a:solidFill>
                  <a:schemeClr val="tx1"/>
                </a:solidFill>
              </a:rPr>
              <a:t>” </a:t>
            </a:r>
            <a:r>
              <a:rPr lang="en-US" altLang="ko-KR" b="1" dirty="0" err="1">
                <a:solidFill>
                  <a:schemeClr val="tx1"/>
                </a:solidFill>
              </a:rPr>
              <a:t>rel</a:t>
            </a:r>
            <a:r>
              <a:rPr lang="en-US" altLang="ko-KR" b="1" dirty="0">
                <a:solidFill>
                  <a:schemeClr val="tx1"/>
                </a:solidFill>
              </a:rPr>
              <a:t>=“shortcut icon” type=“image/x-icon”&gt;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48AEB7-5868-438E-BF43-D98BB881CDBB}"/>
              </a:ext>
            </a:extLst>
          </p:cNvPr>
          <p:cNvGrpSpPr/>
          <p:nvPr/>
        </p:nvGrpSpPr>
        <p:grpSpPr>
          <a:xfrm>
            <a:off x="1633491" y="1438183"/>
            <a:ext cx="9383697" cy="4107192"/>
            <a:chOff x="1633491" y="1438183"/>
            <a:chExt cx="9383697" cy="41071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BEC64F-9756-4913-ADFC-B2A5080E065F}"/>
                </a:ext>
              </a:extLst>
            </p:cNvPr>
            <p:cNvSpPr/>
            <p:nvPr/>
          </p:nvSpPr>
          <p:spPr>
            <a:xfrm>
              <a:off x="1826824" y="1669003"/>
              <a:ext cx="4269176" cy="27742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AA7267-8F2E-4E13-94E6-6907D6ABD15C}"/>
                </a:ext>
              </a:extLst>
            </p:cNvPr>
            <p:cNvGrpSpPr/>
            <p:nvPr/>
          </p:nvGrpSpPr>
          <p:grpSpPr>
            <a:xfrm>
              <a:off x="1633491" y="1438183"/>
              <a:ext cx="4311675" cy="2849394"/>
              <a:chOff x="2458131" y="-718755"/>
              <a:chExt cx="4311675" cy="2849394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203C9EDA-1CD6-4717-860A-E8F7311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131" y="-718755"/>
                <a:ext cx="193333" cy="882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526278F-40EA-4863-92B9-215EA5E69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63" y="413484"/>
                <a:ext cx="3942343" cy="1717155"/>
              </a:xfrm>
              <a:prstGeom prst="rect">
                <a:avLst/>
              </a:prstGeom>
              <a:ln>
                <a:noFill/>
                <a:prstDash val="dash"/>
              </a:ln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9968001-54EB-4EB0-B9E4-D48F1187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7065" y="4743765"/>
              <a:ext cx="6850123" cy="801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3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61CE44-E642-4A1D-BADD-61A60C4025F5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footer : &lt;table&gt;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AFD219-32C7-4A4A-BFA2-25F3AC5C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9" y="931322"/>
            <a:ext cx="10339037" cy="581570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3A26D5-6970-44A7-A1FF-3CEFDF63576E}"/>
              </a:ext>
            </a:extLst>
          </p:cNvPr>
          <p:cNvSpPr/>
          <p:nvPr/>
        </p:nvSpPr>
        <p:spPr>
          <a:xfrm>
            <a:off x="170931" y="5045430"/>
            <a:ext cx="11772711" cy="1762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5DCDD5-531A-42B6-9363-3F523BE0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93" y="3045040"/>
            <a:ext cx="10205849" cy="13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/>
                        <a:t>Q &amp; A </a:t>
                      </a:r>
                      <a:r>
                        <a:rPr lang="ko-KR" altLang="en-US" sz="1500" u="none" strike="noStrike" cap="none" dirty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90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F31E19-0503-4263-8888-08A4F4EB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967665"/>
            <a:ext cx="10471706" cy="5890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F901D3-D062-465A-A8A4-0CC334FE519E}"/>
              </a:ext>
            </a:extLst>
          </p:cNvPr>
          <p:cNvSpPr/>
          <p:nvPr/>
        </p:nvSpPr>
        <p:spPr>
          <a:xfrm>
            <a:off x="274287" y="88498"/>
            <a:ext cx="11772711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: hover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3947C0-2E1B-4797-98ED-3A398F51A4D6}"/>
              </a:ext>
            </a:extLst>
          </p:cNvPr>
          <p:cNvSpPr/>
          <p:nvPr/>
        </p:nvSpPr>
        <p:spPr>
          <a:xfrm>
            <a:off x="8297167" y="4589756"/>
            <a:ext cx="731424" cy="4350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6E4B24-37C3-4D98-94F7-A6296A39C445}"/>
              </a:ext>
            </a:extLst>
          </p:cNvPr>
          <p:cNvGrpSpPr/>
          <p:nvPr/>
        </p:nvGrpSpPr>
        <p:grpSpPr>
          <a:xfrm>
            <a:off x="1880264" y="1708814"/>
            <a:ext cx="9714961" cy="3098444"/>
            <a:chOff x="1880264" y="1708814"/>
            <a:chExt cx="9714961" cy="309844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35BE945-A915-4156-88B5-E104B252D2BA}"/>
                </a:ext>
              </a:extLst>
            </p:cNvPr>
            <p:cNvGrpSpPr/>
            <p:nvPr/>
          </p:nvGrpSpPr>
          <p:grpSpPr>
            <a:xfrm>
              <a:off x="7326049" y="1708814"/>
              <a:ext cx="4269176" cy="3098444"/>
              <a:chOff x="7326049" y="1708814"/>
              <a:chExt cx="4269176" cy="309844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C8144B-EBC6-4DA4-BB41-CBB64A7C5558}"/>
                  </a:ext>
                </a:extLst>
              </p:cNvPr>
              <p:cNvGrpSpPr/>
              <p:nvPr/>
            </p:nvGrpSpPr>
            <p:grpSpPr>
              <a:xfrm>
                <a:off x="7326049" y="1708814"/>
                <a:ext cx="4269176" cy="2774272"/>
                <a:chOff x="7326049" y="1708814"/>
                <a:chExt cx="4269176" cy="2774272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54A22ED-AE43-42B6-BB37-7D216969A16E}"/>
                    </a:ext>
                  </a:extLst>
                </p:cNvPr>
                <p:cNvSpPr/>
                <p:nvPr/>
              </p:nvSpPr>
              <p:spPr>
                <a:xfrm>
                  <a:off x="7326049" y="1708814"/>
                  <a:ext cx="4269176" cy="277427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EAEC4DD5-A7D0-41C4-B642-590E768AD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0462" y="1981338"/>
                  <a:ext cx="2800350" cy="2238375"/>
                </a:xfrm>
                <a:prstGeom prst="rect">
                  <a:avLst/>
                </a:prstGeom>
              </p:spPr>
            </p:pic>
          </p:grp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6C3FA336-B116-461A-82CE-161DA6C73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9612" y="4589756"/>
                <a:ext cx="461638" cy="2175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37CDC4A-6996-46A1-BCAA-6104225C9651}"/>
                </a:ext>
              </a:extLst>
            </p:cNvPr>
            <p:cNvGrpSpPr/>
            <p:nvPr/>
          </p:nvGrpSpPr>
          <p:grpSpPr>
            <a:xfrm>
              <a:off x="1880264" y="2088105"/>
              <a:ext cx="4944165" cy="1433341"/>
              <a:chOff x="3623917" y="2114738"/>
              <a:chExt cx="4944165" cy="143334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484D210-3BB1-4D9E-B7E6-E237EA56F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3917" y="3309921"/>
                <a:ext cx="4944165" cy="23815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676F5AA-3FEB-4675-B5B0-6785604C6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3917" y="2114738"/>
                <a:ext cx="3115110" cy="9812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32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1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F8B0F3-24B9-42CF-AD9F-3DB658EC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" y="239697"/>
            <a:ext cx="10911564" cy="6172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6B89DB-E5C5-4D04-BBFE-72DAF1B99F1D}"/>
              </a:ext>
            </a:extLst>
          </p:cNvPr>
          <p:cNvSpPr/>
          <p:nvPr/>
        </p:nvSpPr>
        <p:spPr>
          <a:xfrm>
            <a:off x="221942" y="4847207"/>
            <a:ext cx="2583402" cy="16690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6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6E7DD9-C489-495F-A41F-382F5EC11917}"/>
              </a:ext>
            </a:extLst>
          </p:cNvPr>
          <p:cNvSpPr/>
          <p:nvPr/>
        </p:nvSpPr>
        <p:spPr>
          <a:xfrm>
            <a:off x="318674" y="71021"/>
            <a:ext cx="5407423" cy="66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&lt;nav&gt;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&lt;article&gt; </a:t>
            </a:r>
            <a:r>
              <a:rPr lang="ko-KR" altLang="en-US" b="1" dirty="0">
                <a:solidFill>
                  <a:schemeClr val="tx1"/>
                </a:solidFill>
              </a:rPr>
              <a:t>사이 구분선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B844EB-DF34-4A1E-AB53-D465E4E93697}"/>
              </a:ext>
            </a:extLst>
          </p:cNvPr>
          <p:cNvGrpSpPr/>
          <p:nvPr/>
        </p:nvGrpSpPr>
        <p:grpSpPr>
          <a:xfrm>
            <a:off x="2275412" y="629815"/>
            <a:ext cx="7791865" cy="5815420"/>
            <a:chOff x="1948416" y="125973"/>
            <a:chExt cx="7791865" cy="581542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10E3BFB-A309-44D4-962B-B6107521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2666" y="5541947"/>
              <a:ext cx="2157615" cy="29219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3A95429-2AD7-4DF0-892C-4BDB8D77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8416" y="178119"/>
              <a:ext cx="2340976" cy="51523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A25800D-C9E3-4D85-A26D-741E8DA6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2666" y="125973"/>
              <a:ext cx="2086593" cy="52388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74E8D40-5120-4D7A-9B89-838B8CC2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8416" y="5434698"/>
              <a:ext cx="3546862" cy="50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01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605</Words>
  <Application>Microsoft Office PowerPoint</Application>
  <PresentationFormat>와이드스크린</PresentationFormat>
  <Paragraphs>290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Seohee Yu</cp:lastModifiedBy>
  <cp:revision>53</cp:revision>
  <dcterms:created xsi:type="dcterms:W3CDTF">2020-01-15T12:55:20Z</dcterms:created>
  <dcterms:modified xsi:type="dcterms:W3CDTF">2020-01-22T15:18:22Z</dcterms:modified>
</cp:coreProperties>
</file>