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0"/>
  </p:notesMasterIdLst>
  <p:sldIdLst>
    <p:sldId id="331" r:id="rId3"/>
    <p:sldId id="338" r:id="rId4"/>
    <p:sldId id="337" r:id="rId5"/>
    <p:sldId id="340" r:id="rId6"/>
    <p:sldId id="339" r:id="rId7"/>
    <p:sldId id="342" r:id="rId8"/>
    <p:sldId id="34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1F530FF-13F8-421E-8869-BC3423DC10BF}">
          <p14:sldIdLst>
            <p14:sldId id="331"/>
            <p14:sldId id="338"/>
            <p14:sldId id="337"/>
            <p14:sldId id="340"/>
            <p14:sldId id="339"/>
            <p14:sldId id="342"/>
            <p14:sldId id="34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36B17-2B41-4580-B7C4-AB1E26B97C66}" v="143" dt="2020-01-22T15:25:02.619"/>
    <p1510:client id="{419CCFD1-80C3-44CE-A5BF-8C2D24921BB2}" v="24" dt="2020-01-22T14:22:31.073"/>
    <p1510:client id="{8A3736DB-FAC6-4357-BD37-0E8F1457A0CD}" v="315" dt="2020-01-22T14:58:51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8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8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6a5aa6f92ab31816" providerId="Windows Live" clId="Web-{31D36B17-2B41-4580-B7C4-AB1E26B97C66}"/>
    <pc:docChg chg="addSld delSld modSld sldOrd addMainMaster modMainMaster modSection">
      <pc:chgData name="게스트 사용자" userId="6a5aa6f92ab31816" providerId="Windows Live" clId="Web-{31D36B17-2B41-4580-B7C4-AB1E26B97C66}" dt="2020-01-22T15:25:02.619" v="135"/>
      <pc:docMkLst>
        <pc:docMk/>
      </pc:docMkLst>
      <pc:sldChg chg="addAnim delAnim modAnim">
        <pc:chgData name="게스트 사용자" userId="6a5aa6f92ab31816" providerId="Windows Live" clId="Web-{31D36B17-2B41-4580-B7C4-AB1E26B97C66}" dt="2020-01-22T15:20:22.024" v="115"/>
        <pc:sldMkLst>
          <pc:docMk/>
          <pc:sldMk cId="419339930" sldId="321"/>
        </pc:sldMkLst>
      </pc:sldChg>
      <pc:sldChg chg="addAnim modAnim">
        <pc:chgData name="게스트 사용자" userId="6a5aa6f92ab31816" providerId="Windows Live" clId="Web-{31D36B17-2B41-4580-B7C4-AB1E26B97C66}" dt="2020-01-22T15:21:03.149" v="119"/>
        <pc:sldMkLst>
          <pc:docMk/>
          <pc:sldMk cId="3463008284" sldId="322"/>
        </pc:sldMkLst>
      </pc:sldChg>
      <pc:sldChg chg="modSp add replId">
        <pc:chgData name="게스트 사용자" userId="6a5aa6f92ab31816" providerId="Windows Live" clId="Web-{31D36B17-2B41-4580-B7C4-AB1E26B97C66}" dt="2020-01-22T15:02:37.644" v="3" actId="20577"/>
        <pc:sldMkLst>
          <pc:docMk/>
          <pc:sldMk cId="3518464887" sldId="329"/>
        </pc:sldMkLst>
        <pc:spChg chg="mod">
          <ac:chgData name="게스트 사용자" userId="6a5aa6f92ab31816" providerId="Windows Live" clId="Web-{31D36B17-2B41-4580-B7C4-AB1E26B97C66}" dt="2020-01-22T15:02:37.644" v="3" actId="20577"/>
          <ac:spMkLst>
            <pc:docMk/>
            <pc:sldMk cId="3518464887" sldId="329"/>
            <ac:spMk id="2" creationId="{00000000-0000-0000-0000-000000000000}"/>
          </ac:spMkLst>
        </pc:spChg>
      </pc:sldChg>
      <pc:sldChg chg="modSp add ord replId">
        <pc:chgData name="게스트 사용자" userId="6a5aa6f92ab31816" providerId="Windows Live" clId="Web-{31D36B17-2B41-4580-B7C4-AB1E26B97C66}" dt="2020-01-22T15:14:02.148" v="69"/>
        <pc:sldMkLst>
          <pc:docMk/>
          <pc:sldMk cId="3954679055" sldId="330"/>
        </pc:sldMkLst>
        <pc:spChg chg="mod">
          <ac:chgData name="게스트 사용자" userId="6a5aa6f92ab31816" providerId="Windows Live" clId="Web-{31D36B17-2B41-4580-B7C4-AB1E26B97C66}" dt="2020-01-22T15:02:44.284" v="13" actId="20577"/>
          <ac:spMkLst>
            <pc:docMk/>
            <pc:sldMk cId="3954679055" sldId="330"/>
            <ac:spMk id="2" creationId="{00000000-0000-0000-0000-000000000000}"/>
          </ac:spMkLst>
        </pc:spChg>
      </pc:sldChg>
      <pc:sldChg chg="modSp add replId">
        <pc:chgData name="게스트 사용자" userId="6a5aa6f92ab31816" providerId="Windows Live" clId="Web-{31D36B17-2B41-4580-B7C4-AB1E26B97C66}" dt="2020-01-22T15:02:51.691" v="21" actId="20577"/>
        <pc:sldMkLst>
          <pc:docMk/>
          <pc:sldMk cId="3719292720" sldId="331"/>
        </pc:sldMkLst>
        <pc:spChg chg="mod">
          <ac:chgData name="게스트 사용자" userId="6a5aa6f92ab31816" providerId="Windows Live" clId="Web-{31D36B17-2B41-4580-B7C4-AB1E26B97C66}" dt="2020-01-22T15:02:51.691" v="21" actId="20577"/>
          <ac:spMkLst>
            <pc:docMk/>
            <pc:sldMk cId="3719292720" sldId="331"/>
            <ac:spMk id="2" creationId="{00000000-0000-0000-0000-000000000000}"/>
          </ac:spMkLst>
        </pc:spChg>
      </pc:sldChg>
      <pc:sldChg chg="modSp add replId">
        <pc:chgData name="게스트 사용자" userId="6a5aa6f92ab31816" providerId="Windows Live" clId="Web-{31D36B17-2B41-4580-B7C4-AB1E26B97C66}" dt="2020-01-22T15:02:59.972" v="27" actId="20577"/>
        <pc:sldMkLst>
          <pc:docMk/>
          <pc:sldMk cId="1442264666" sldId="332"/>
        </pc:sldMkLst>
        <pc:spChg chg="mod">
          <ac:chgData name="게스트 사용자" userId="6a5aa6f92ab31816" providerId="Windows Live" clId="Web-{31D36B17-2B41-4580-B7C4-AB1E26B97C66}" dt="2020-01-22T15:02:59.972" v="27" actId="20577"/>
          <ac:spMkLst>
            <pc:docMk/>
            <pc:sldMk cId="1442264666" sldId="332"/>
            <ac:spMk id="2" creationId="{00000000-0000-0000-0000-000000000000}"/>
          </ac:spMkLst>
        </pc:spChg>
      </pc:sldChg>
      <pc:sldChg chg="add ord">
        <pc:chgData name="게스트 사용자" userId="6a5aa6f92ab31816" providerId="Windows Live" clId="Web-{31D36B17-2B41-4580-B7C4-AB1E26B97C66}" dt="2020-01-22T15:03:30.956" v="39"/>
        <pc:sldMkLst>
          <pc:docMk/>
          <pc:sldMk cId="509471300" sldId="333"/>
        </pc:sldMkLst>
      </pc:sldChg>
      <pc:sldChg chg="add ord">
        <pc:chgData name="게스트 사용자" userId="6a5aa6f92ab31816" providerId="Windows Live" clId="Web-{31D36B17-2B41-4580-B7C4-AB1E26B97C66}" dt="2020-01-22T15:03:30.956" v="40"/>
        <pc:sldMkLst>
          <pc:docMk/>
          <pc:sldMk cId="3830799607" sldId="334"/>
        </pc:sldMkLst>
      </pc:sldChg>
      <pc:sldChg chg="add ord">
        <pc:chgData name="게스트 사용자" userId="6a5aa6f92ab31816" providerId="Windows Live" clId="Web-{31D36B17-2B41-4580-B7C4-AB1E26B97C66}" dt="2020-01-22T15:05:13.800" v="43"/>
        <pc:sldMkLst>
          <pc:docMk/>
          <pc:sldMk cId="2632434559" sldId="335"/>
        </pc:sldMkLst>
      </pc:sldChg>
      <pc:sldChg chg="add del">
        <pc:chgData name="게스트 사용자" userId="6a5aa6f92ab31816" providerId="Windows Live" clId="Web-{31D36B17-2B41-4580-B7C4-AB1E26B97C66}" dt="2020-01-22T15:03:23.738" v="36"/>
        <pc:sldMkLst>
          <pc:docMk/>
          <pc:sldMk cId="2261015705" sldId="336"/>
        </pc:sldMkLst>
      </pc:sldChg>
      <pc:sldChg chg="add">
        <pc:chgData name="게스트 사용자" userId="6a5aa6f92ab31816" providerId="Windows Live" clId="Web-{31D36B17-2B41-4580-B7C4-AB1E26B97C66}" dt="2020-01-22T15:05:08.675" v="42"/>
        <pc:sldMkLst>
          <pc:docMk/>
          <pc:sldMk cId="3683525465" sldId="336"/>
        </pc:sldMkLst>
      </pc:sldChg>
      <pc:sldChg chg="add">
        <pc:chgData name="게스트 사용자" userId="6a5aa6f92ab31816" providerId="Windows Live" clId="Web-{31D36B17-2B41-4580-B7C4-AB1E26B97C66}" dt="2020-01-22T15:06:34.332" v="44"/>
        <pc:sldMkLst>
          <pc:docMk/>
          <pc:sldMk cId="3139824015" sldId="337"/>
        </pc:sldMkLst>
      </pc:sldChg>
      <pc:sldChg chg="add del">
        <pc:chgData name="게스트 사용자" userId="6a5aa6f92ab31816" providerId="Windows Live" clId="Web-{31D36B17-2B41-4580-B7C4-AB1E26B97C66}" dt="2020-01-22T15:03:23.753" v="37"/>
        <pc:sldMkLst>
          <pc:docMk/>
          <pc:sldMk cId="3691816687" sldId="337"/>
        </pc:sldMkLst>
      </pc:sldChg>
      <pc:sldChg chg="add">
        <pc:chgData name="게스트 사용자" userId="6a5aa6f92ab31816" providerId="Windows Live" clId="Web-{31D36B17-2B41-4580-B7C4-AB1E26B97C66}" dt="2020-01-22T15:06:34.551" v="45"/>
        <pc:sldMkLst>
          <pc:docMk/>
          <pc:sldMk cId="2529717265" sldId="338"/>
        </pc:sldMkLst>
      </pc:sldChg>
      <pc:sldChg chg="add del">
        <pc:chgData name="게스트 사용자" userId="6a5aa6f92ab31816" providerId="Windows Live" clId="Web-{31D36B17-2B41-4580-B7C4-AB1E26B97C66}" dt="2020-01-22T15:03:23.753" v="38"/>
        <pc:sldMkLst>
          <pc:docMk/>
          <pc:sldMk cId="3070608164" sldId="338"/>
        </pc:sldMkLst>
      </pc:sldChg>
      <pc:sldChg chg="add">
        <pc:chgData name="게스트 사용자" userId="6a5aa6f92ab31816" providerId="Windows Live" clId="Web-{31D36B17-2B41-4580-B7C4-AB1E26B97C66}" dt="2020-01-22T15:07:09.457" v="46"/>
        <pc:sldMkLst>
          <pc:docMk/>
          <pc:sldMk cId="2824968533" sldId="339"/>
        </pc:sldMkLst>
      </pc:sldChg>
      <pc:sldChg chg="add">
        <pc:chgData name="게스트 사용자" userId="6a5aa6f92ab31816" providerId="Windows Live" clId="Web-{31D36B17-2B41-4580-B7C4-AB1E26B97C66}" dt="2020-01-22T15:07:09.723" v="47"/>
        <pc:sldMkLst>
          <pc:docMk/>
          <pc:sldMk cId="4057397149" sldId="340"/>
        </pc:sldMkLst>
      </pc:sldChg>
      <pc:sldChg chg="add">
        <pc:chgData name="게스트 사용자" userId="6a5aa6f92ab31816" providerId="Windows Live" clId="Web-{31D36B17-2B41-4580-B7C4-AB1E26B97C66}" dt="2020-01-22T15:07:45.629" v="48"/>
        <pc:sldMkLst>
          <pc:docMk/>
          <pc:sldMk cId="2835991850" sldId="341"/>
        </pc:sldMkLst>
      </pc:sldChg>
      <pc:sldChg chg="add">
        <pc:chgData name="게스트 사용자" userId="6a5aa6f92ab31816" providerId="Windows Live" clId="Web-{31D36B17-2B41-4580-B7C4-AB1E26B97C66}" dt="2020-01-22T15:07:45.895" v="49"/>
        <pc:sldMkLst>
          <pc:docMk/>
          <pc:sldMk cId="518886708" sldId="342"/>
        </pc:sldMkLst>
      </pc:sldChg>
      <pc:sldChg chg="add">
        <pc:chgData name="게스트 사용자" userId="6a5aa6f92ab31816" providerId="Windows Live" clId="Web-{31D36B17-2B41-4580-B7C4-AB1E26B97C66}" dt="2020-01-22T15:09:10.020" v="50"/>
        <pc:sldMkLst>
          <pc:docMk/>
          <pc:sldMk cId="2594536448" sldId="343"/>
        </pc:sldMkLst>
      </pc:sldChg>
      <pc:sldChg chg="add">
        <pc:chgData name="게스트 사용자" userId="6a5aa6f92ab31816" providerId="Windows Live" clId="Web-{31D36B17-2B41-4580-B7C4-AB1E26B97C66}" dt="2020-01-22T15:09:10.192" v="51"/>
        <pc:sldMkLst>
          <pc:docMk/>
          <pc:sldMk cId="1700290961" sldId="344"/>
        </pc:sldMkLst>
      </pc:sldChg>
      <pc:sldChg chg="add">
        <pc:chgData name="게스트 사용자" userId="6a5aa6f92ab31816" providerId="Windows Live" clId="Web-{31D36B17-2B41-4580-B7C4-AB1E26B97C66}" dt="2020-01-22T15:09:10.286" v="52"/>
        <pc:sldMkLst>
          <pc:docMk/>
          <pc:sldMk cId="744874355" sldId="345"/>
        </pc:sldMkLst>
      </pc:sldChg>
      <pc:sldChg chg="add">
        <pc:chgData name="게스트 사용자" userId="6a5aa6f92ab31816" providerId="Windows Live" clId="Web-{31D36B17-2B41-4580-B7C4-AB1E26B97C66}" dt="2020-01-22T15:09:10.395" v="53"/>
        <pc:sldMkLst>
          <pc:docMk/>
          <pc:sldMk cId="1822337198" sldId="346"/>
        </pc:sldMkLst>
      </pc:sldChg>
      <pc:sldChg chg="add">
        <pc:chgData name="게스트 사용자" userId="6a5aa6f92ab31816" providerId="Windows Live" clId="Web-{31D36B17-2B41-4580-B7C4-AB1E26B97C66}" dt="2020-01-22T15:09:55.833" v="54"/>
        <pc:sldMkLst>
          <pc:docMk/>
          <pc:sldMk cId="3163564588" sldId="347"/>
        </pc:sldMkLst>
      </pc:sldChg>
      <pc:sldChg chg="add">
        <pc:chgData name="게스트 사용자" userId="6a5aa6f92ab31816" providerId="Windows Live" clId="Web-{31D36B17-2B41-4580-B7C4-AB1E26B97C66}" dt="2020-01-22T15:09:56.083" v="55"/>
        <pc:sldMkLst>
          <pc:docMk/>
          <pc:sldMk cId="1898715554" sldId="348"/>
        </pc:sldMkLst>
      </pc:sldChg>
      <pc:sldChg chg="add">
        <pc:chgData name="게스트 사용자" userId="6a5aa6f92ab31816" providerId="Windows Live" clId="Web-{31D36B17-2B41-4580-B7C4-AB1E26B97C66}" dt="2020-01-22T15:09:56.286" v="56"/>
        <pc:sldMkLst>
          <pc:docMk/>
          <pc:sldMk cId="3673688512" sldId="349"/>
        </pc:sldMkLst>
      </pc:sldChg>
      <pc:sldChg chg="add">
        <pc:chgData name="게스트 사용자" userId="6a5aa6f92ab31816" providerId="Windows Live" clId="Web-{31D36B17-2B41-4580-B7C4-AB1E26B97C66}" dt="2020-01-22T15:09:56.520" v="57"/>
        <pc:sldMkLst>
          <pc:docMk/>
          <pc:sldMk cId="1953213962" sldId="350"/>
        </pc:sldMkLst>
      </pc:sldChg>
      <pc:sldChg chg="add">
        <pc:chgData name="게스트 사용자" userId="6a5aa6f92ab31816" providerId="Windows Live" clId="Web-{31D36B17-2B41-4580-B7C4-AB1E26B97C66}" dt="2020-01-22T15:09:56.723" v="58"/>
        <pc:sldMkLst>
          <pc:docMk/>
          <pc:sldMk cId="3768556447" sldId="351"/>
        </pc:sldMkLst>
      </pc:sldChg>
      <pc:sldChg chg="addSp delSp modSp new addAnim modAnim">
        <pc:chgData name="게스트 사용자" userId="6a5aa6f92ab31816" providerId="Windows Live" clId="Web-{31D36B17-2B41-4580-B7C4-AB1E26B97C66}" dt="2020-01-22T15:19:17.508" v="109"/>
        <pc:sldMkLst>
          <pc:docMk/>
          <pc:sldMk cId="185484056" sldId="352"/>
        </pc:sldMkLst>
        <pc:spChg chg="mod">
          <ac:chgData name="게스트 사용자" userId="6a5aa6f92ab31816" providerId="Windows Live" clId="Web-{31D36B17-2B41-4580-B7C4-AB1E26B97C66}" dt="2020-01-22T15:17:00.789" v="86" actId="14100"/>
          <ac:spMkLst>
            <pc:docMk/>
            <pc:sldMk cId="185484056" sldId="352"/>
            <ac:spMk id="2" creationId="{BEC82DAE-7843-4DE8-92A2-F4005D16EB1D}"/>
          </ac:spMkLst>
        </pc:spChg>
        <pc:spChg chg="del">
          <ac:chgData name="게스트 사용자" userId="6a5aa6f92ab31816" providerId="Windows Live" clId="Web-{31D36B17-2B41-4580-B7C4-AB1E26B97C66}" dt="2020-01-22T15:16:50.758" v="71"/>
          <ac:spMkLst>
            <pc:docMk/>
            <pc:sldMk cId="185484056" sldId="352"/>
            <ac:spMk id="3" creationId="{6DD355EF-7959-496B-84EF-ECBEE8716C5D}"/>
          </ac:spMkLst>
        </pc:spChg>
        <pc:picChg chg="add mod ord">
          <ac:chgData name="게스트 사용자" userId="6a5aa6f92ab31816" providerId="Windows Live" clId="Web-{31D36B17-2B41-4580-B7C4-AB1E26B97C66}" dt="2020-01-22T15:18:22.336" v="95" actId="1076"/>
          <ac:picMkLst>
            <pc:docMk/>
            <pc:sldMk cId="185484056" sldId="352"/>
            <ac:picMk id="4" creationId="{A5690489-1278-4CC2-984A-B0419CA82A32}"/>
          </ac:picMkLst>
        </pc:picChg>
        <pc:picChg chg="add mod">
          <ac:chgData name="게스트 사용자" userId="6a5aa6f92ab31816" providerId="Windows Live" clId="Web-{31D36B17-2B41-4580-B7C4-AB1E26B97C66}" dt="2020-01-22T15:19:04.227" v="103" actId="1076"/>
          <ac:picMkLst>
            <pc:docMk/>
            <pc:sldMk cId="185484056" sldId="352"/>
            <ac:picMk id="6" creationId="{5A03A46B-F404-461B-AD45-577FDB9480E4}"/>
          </ac:picMkLst>
        </pc:picChg>
        <pc:picChg chg="add mod">
          <ac:chgData name="게스트 사용자" userId="6a5aa6f92ab31816" providerId="Windows Live" clId="Web-{31D36B17-2B41-4580-B7C4-AB1E26B97C66}" dt="2020-01-22T15:18:58.696" v="101" actId="1076"/>
          <ac:picMkLst>
            <pc:docMk/>
            <pc:sldMk cId="185484056" sldId="352"/>
            <ac:picMk id="8" creationId="{4D06A72A-324E-4C78-992E-182D41F8608D}"/>
          </ac:picMkLst>
        </pc:picChg>
      </pc:sldChg>
      <pc:sldChg chg="add del">
        <pc:chgData name="게스트 사용자" userId="6a5aa6f92ab31816" providerId="Windows Live" clId="Web-{31D36B17-2B41-4580-B7C4-AB1E26B97C66}" dt="2020-01-22T15:13:49.085" v="68"/>
        <pc:sldMkLst>
          <pc:docMk/>
          <pc:sldMk cId="4168771825" sldId="352"/>
        </pc:sldMkLst>
      </pc:sldChg>
      <pc:sldChg chg="add">
        <pc:chgData name="게스트 사용자" userId="6a5aa6f92ab31816" providerId="Windows Live" clId="Web-{31D36B17-2B41-4580-B7C4-AB1E26B97C66}" dt="2020-01-22T15:24:59.525" v="120"/>
        <pc:sldMkLst>
          <pc:docMk/>
          <pc:sldMk cId="1905859228" sldId="353"/>
        </pc:sldMkLst>
      </pc:sldChg>
      <pc:sldChg chg="add del">
        <pc:chgData name="게스트 사용자" userId="6a5aa6f92ab31816" providerId="Windows Live" clId="Web-{31D36B17-2B41-4580-B7C4-AB1E26B97C66}" dt="2020-01-22T15:13:49.085" v="67"/>
        <pc:sldMkLst>
          <pc:docMk/>
          <pc:sldMk cId="2814389706" sldId="353"/>
        </pc:sldMkLst>
      </pc:sldChg>
      <pc:sldChg chg="add">
        <pc:chgData name="게스트 사용자" userId="6a5aa6f92ab31816" providerId="Windows Live" clId="Web-{31D36B17-2B41-4580-B7C4-AB1E26B97C66}" dt="2020-01-22T15:24:59.838" v="121"/>
        <pc:sldMkLst>
          <pc:docMk/>
          <pc:sldMk cId="1571984032" sldId="354"/>
        </pc:sldMkLst>
      </pc:sldChg>
      <pc:sldChg chg="add del">
        <pc:chgData name="게스트 사용자" userId="6a5aa6f92ab31816" providerId="Windows Live" clId="Web-{31D36B17-2B41-4580-B7C4-AB1E26B97C66}" dt="2020-01-22T15:13:49.085" v="66"/>
        <pc:sldMkLst>
          <pc:docMk/>
          <pc:sldMk cId="3969045613" sldId="354"/>
        </pc:sldMkLst>
      </pc:sldChg>
      <pc:sldChg chg="add del">
        <pc:chgData name="게스트 사용자" userId="6a5aa6f92ab31816" providerId="Windows Live" clId="Web-{31D36B17-2B41-4580-B7C4-AB1E26B97C66}" dt="2020-01-22T15:13:49.085" v="65"/>
        <pc:sldMkLst>
          <pc:docMk/>
          <pc:sldMk cId="991665997" sldId="355"/>
        </pc:sldMkLst>
      </pc:sldChg>
      <pc:sldChg chg="add">
        <pc:chgData name="게스트 사용자" userId="6a5aa6f92ab31816" providerId="Windows Live" clId="Web-{31D36B17-2B41-4580-B7C4-AB1E26B97C66}" dt="2020-01-22T15:25:00.010" v="122"/>
        <pc:sldMkLst>
          <pc:docMk/>
          <pc:sldMk cId="3670856752" sldId="355"/>
        </pc:sldMkLst>
      </pc:sldChg>
      <pc:sldChg chg="add del">
        <pc:chgData name="게스트 사용자" userId="6a5aa6f92ab31816" providerId="Windows Live" clId="Web-{31D36B17-2B41-4580-B7C4-AB1E26B97C66}" dt="2020-01-22T15:13:49.069" v="64"/>
        <pc:sldMkLst>
          <pc:docMk/>
          <pc:sldMk cId="2640501729" sldId="356"/>
        </pc:sldMkLst>
      </pc:sldChg>
      <pc:sldChg chg="add">
        <pc:chgData name="게스트 사용자" userId="6a5aa6f92ab31816" providerId="Windows Live" clId="Web-{31D36B17-2B41-4580-B7C4-AB1E26B97C66}" dt="2020-01-22T15:25:00.322" v="123"/>
        <pc:sldMkLst>
          <pc:docMk/>
          <pc:sldMk cId="3084338661" sldId="356"/>
        </pc:sldMkLst>
      </pc:sldChg>
      <pc:sldChg chg="add">
        <pc:chgData name="게스트 사용자" userId="6a5aa6f92ab31816" providerId="Windows Live" clId="Web-{31D36B17-2B41-4580-B7C4-AB1E26B97C66}" dt="2020-01-22T15:25:00.463" v="124"/>
        <pc:sldMkLst>
          <pc:docMk/>
          <pc:sldMk cId="2119686186" sldId="357"/>
        </pc:sldMkLst>
      </pc:sldChg>
      <pc:sldChg chg="add">
        <pc:chgData name="게스트 사용자" userId="6a5aa6f92ab31816" providerId="Windows Live" clId="Web-{31D36B17-2B41-4580-B7C4-AB1E26B97C66}" dt="2020-01-22T15:25:00.619" v="125"/>
        <pc:sldMkLst>
          <pc:docMk/>
          <pc:sldMk cId="1456230992" sldId="358"/>
        </pc:sldMkLst>
      </pc:sldChg>
      <pc:sldChg chg="add">
        <pc:chgData name="게스트 사용자" userId="6a5aa6f92ab31816" providerId="Windows Live" clId="Web-{31D36B17-2B41-4580-B7C4-AB1E26B97C66}" dt="2020-01-22T15:25:00.978" v="126"/>
        <pc:sldMkLst>
          <pc:docMk/>
          <pc:sldMk cId="3517439874" sldId="359"/>
        </pc:sldMkLst>
      </pc:sldChg>
      <pc:sldChg chg="add">
        <pc:chgData name="게스트 사용자" userId="6a5aa6f92ab31816" providerId="Windows Live" clId="Web-{31D36B17-2B41-4580-B7C4-AB1E26B97C66}" dt="2020-01-22T15:25:01.134" v="127"/>
        <pc:sldMkLst>
          <pc:docMk/>
          <pc:sldMk cId="1563329926" sldId="360"/>
        </pc:sldMkLst>
      </pc:sldChg>
      <pc:sldChg chg="add">
        <pc:chgData name="게스트 사용자" userId="6a5aa6f92ab31816" providerId="Windows Live" clId="Web-{31D36B17-2B41-4580-B7C4-AB1E26B97C66}" dt="2020-01-22T15:25:01.260" v="128"/>
        <pc:sldMkLst>
          <pc:docMk/>
          <pc:sldMk cId="1100972175" sldId="361"/>
        </pc:sldMkLst>
      </pc:sldChg>
      <pc:sldChg chg="add">
        <pc:chgData name="게스트 사용자" userId="6a5aa6f92ab31816" providerId="Windows Live" clId="Web-{31D36B17-2B41-4580-B7C4-AB1E26B97C66}" dt="2020-01-22T15:25:01.588" v="129"/>
        <pc:sldMkLst>
          <pc:docMk/>
          <pc:sldMk cId="2789527948" sldId="362"/>
        </pc:sldMkLst>
      </pc:sldChg>
      <pc:sldChg chg="add">
        <pc:chgData name="게스트 사용자" userId="6a5aa6f92ab31816" providerId="Windows Live" clId="Web-{31D36B17-2B41-4580-B7C4-AB1E26B97C66}" dt="2020-01-22T15:25:01.775" v="130"/>
        <pc:sldMkLst>
          <pc:docMk/>
          <pc:sldMk cId="3780710671" sldId="363"/>
        </pc:sldMkLst>
      </pc:sldChg>
      <pc:sldChg chg="add">
        <pc:chgData name="게스트 사용자" userId="6a5aa6f92ab31816" providerId="Windows Live" clId="Web-{31D36B17-2B41-4580-B7C4-AB1E26B97C66}" dt="2020-01-22T15:25:01.978" v="131"/>
        <pc:sldMkLst>
          <pc:docMk/>
          <pc:sldMk cId="4176721487" sldId="364"/>
        </pc:sldMkLst>
      </pc:sldChg>
      <pc:sldChg chg="add">
        <pc:chgData name="게스트 사용자" userId="6a5aa6f92ab31816" providerId="Windows Live" clId="Web-{31D36B17-2B41-4580-B7C4-AB1E26B97C66}" dt="2020-01-22T15:25:02.150" v="132"/>
        <pc:sldMkLst>
          <pc:docMk/>
          <pc:sldMk cId="120846092" sldId="365"/>
        </pc:sldMkLst>
      </pc:sldChg>
      <pc:sldChg chg="add">
        <pc:chgData name="게스트 사용자" userId="6a5aa6f92ab31816" providerId="Windows Live" clId="Web-{31D36B17-2B41-4580-B7C4-AB1E26B97C66}" dt="2020-01-22T15:25:02.353" v="133"/>
        <pc:sldMkLst>
          <pc:docMk/>
          <pc:sldMk cId="728990669" sldId="366"/>
        </pc:sldMkLst>
      </pc:sldChg>
      <pc:sldChg chg="add">
        <pc:chgData name="게스트 사용자" userId="6a5aa6f92ab31816" providerId="Windows Live" clId="Web-{31D36B17-2B41-4580-B7C4-AB1E26B97C66}" dt="2020-01-22T15:25:02.478" v="134"/>
        <pc:sldMkLst>
          <pc:docMk/>
          <pc:sldMk cId="3498344290" sldId="367"/>
        </pc:sldMkLst>
      </pc:sldChg>
      <pc:sldChg chg="add">
        <pc:chgData name="게스트 사용자" userId="6a5aa6f92ab31816" providerId="Windows Live" clId="Web-{31D36B17-2B41-4580-B7C4-AB1E26B97C66}" dt="2020-01-22T15:25:02.619" v="135"/>
        <pc:sldMkLst>
          <pc:docMk/>
          <pc:sldMk cId="3828278316" sldId="368"/>
        </pc:sldMkLst>
      </pc:sldChg>
      <pc:sldMasterChg chg="add addSldLayout">
        <pc:chgData name="게스트 사용자" userId="6a5aa6f92ab31816" providerId="Windows Live" clId="Web-{31D36B17-2B41-4580-B7C4-AB1E26B97C66}" dt="2020-01-22T15:06:34.332" v="44"/>
        <pc:sldMasterMkLst>
          <pc:docMk/>
          <pc:sldMasterMk cId="0" sldId="2147483648"/>
        </pc:sldMasterMkLst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6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7"/>
          </pc:sldLayoutMkLst>
        </pc:sldLayoutChg>
      </pc:sldMasterChg>
      <pc:sldMasterChg chg="replId modSldLayout">
        <pc:chgData name="게스트 사용자" userId="6a5aa6f92ab31816" providerId="Windows Live" clId="Web-{31D36B17-2B41-4580-B7C4-AB1E26B97C66}" dt="2020-01-22T15:03:11.519" v="30"/>
        <pc:sldMasterMkLst>
          <pc:docMk/>
          <pc:sldMasterMk cId="1029876161" sldId="2147483660"/>
        </pc:sldMasterMkLst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2106171068" sldId="2147483661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345915867" sldId="2147483662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2600768340" sldId="2147483663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2117382358" sldId="2147483664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503178043" sldId="2147483665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687644902" sldId="2147483666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411356803" sldId="2147483667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3314977120" sldId="2147483668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600316271" sldId="2147483669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564337690" sldId="2147483670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3253073943" sldId="2147483671"/>
          </pc:sldLayoutMkLst>
        </pc:sldLayoutChg>
      </pc:sldMasterChg>
      <pc:sldMasterChg chg="add replId addSldLayout modSldLayout">
        <pc:chgData name="게스트 사용자" userId="6a5aa6f92ab31816" providerId="Windows Live" clId="Web-{31D36B17-2B41-4580-B7C4-AB1E26B97C66}" dt="2020-01-22T15:05:08.675" v="42"/>
        <pc:sldMasterMkLst>
          <pc:docMk/>
          <pc:sldMasterMk cId="0" sldId="2147483672"/>
        </pc:sldMasterMkLst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3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4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5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6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7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8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9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0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1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2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3"/>
          </pc:sldLayoutMkLst>
        </pc:sldLayoutChg>
      </pc:sldMasterChg>
      <pc:sldMasterChg chg="add replId addSldLayout modSldLayout">
        <pc:chgData name="게스트 사용자" userId="6a5aa6f92ab31816" providerId="Windows Live" clId="Web-{31D36B17-2B41-4580-B7C4-AB1E26B97C66}" dt="2020-01-22T15:06:34.332" v="44"/>
        <pc:sldMasterMkLst>
          <pc:docMk/>
          <pc:sldMasterMk cId="1173785590" sldId="2147483684"/>
        </pc:sldMasterMkLst>
        <pc:sldLayoutChg chg="ad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1173785590" sldId="2147483684"/>
            <pc:sldLayoutMk cId="4123016263" sldId="2147483658"/>
          </pc:sldLayoutMkLst>
        </pc:sldLayoutChg>
        <pc:sldLayoutChg chg="ad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1173785590" sldId="2147483684"/>
            <pc:sldLayoutMk cId="877425461" sldId="2147483659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125061081" sldId="2147483685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303482215" sldId="2147483686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968779425" sldId="2147483687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532530076" sldId="2147483688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230341892" sldId="2147483689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751105688" sldId="2147483690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3609280552" sldId="2147483691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1129402684" sldId="2147483692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166280719" sldId="2147483693"/>
          </pc:sldLayoutMkLst>
        </pc:sldLayoutChg>
      </pc:sldMasterChg>
    </pc:docChg>
  </pc:docChgLst>
  <pc:docChgLst>
    <pc:chgData name="게스트 사용자" userId="6a5aa6f92ab31816" providerId="Windows Live" clId="Web-{8A3736DB-FAC6-4357-BD37-0E8F1457A0CD}"/>
    <pc:docChg chg="addSld modSld modSection">
      <pc:chgData name="게스트 사용자" userId="6a5aa6f92ab31816" providerId="Windows Live" clId="Web-{8A3736DB-FAC6-4357-BD37-0E8F1457A0CD}" dt="2020-01-22T14:58:51.483" v="303" actId="14100"/>
      <pc:docMkLst>
        <pc:docMk/>
      </pc:docMkLst>
      <pc:sldChg chg="modSp">
        <pc:chgData name="게스트 사용자" userId="6a5aa6f92ab31816" providerId="Windows Live" clId="Web-{8A3736DB-FAC6-4357-BD37-0E8F1457A0CD}" dt="2020-01-22T14:58:51.483" v="303" actId="14100"/>
        <pc:sldMkLst>
          <pc:docMk/>
          <pc:sldMk cId="1958019098" sldId="320"/>
        </pc:sldMkLst>
        <pc:spChg chg="mod">
          <ac:chgData name="게스트 사용자" userId="6a5aa6f92ab31816" providerId="Windows Live" clId="Web-{8A3736DB-FAC6-4357-BD37-0E8F1457A0CD}" dt="2020-01-22T14:58:51.483" v="303" actId="14100"/>
          <ac:spMkLst>
            <pc:docMk/>
            <pc:sldMk cId="1958019098" sldId="320"/>
            <ac:spMk id="2" creationId="{00000000-0000-0000-0000-000000000000}"/>
          </ac:spMkLst>
        </pc:spChg>
      </pc:sldChg>
      <pc:sldChg chg="addSp delSp modSp new">
        <pc:chgData name="게스트 사용자" userId="6a5aa6f92ab31816" providerId="Windows Live" clId="Web-{8A3736DB-FAC6-4357-BD37-0E8F1457A0CD}" dt="2020-01-22T14:38:31.143" v="132"/>
        <pc:sldMkLst>
          <pc:docMk/>
          <pc:sldMk cId="2201229752" sldId="324"/>
        </pc:sldMkLst>
        <pc:spChg chg="mod">
          <ac:chgData name="게스트 사용자" userId="6a5aa6f92ab31816" providerId="Windows Live" clId="Web-{8A3736DB-FAC6-4357-BD37-0E8F1457A0CD}" dt="2020-01-22T14:37:47.049" v="125" actId="1076"/>
          <ac:spMkLst>
            <pc:docMk/>
            <pc:sldMk cId="2201229752" sldId="324"/>
            <ac:spMk id="2" creationId="{8C9D85C8-E028-49DE-B778-6392E0EBB60E}"/>
          </ac:spMkLst>
        </pc:spChg>
        <pc:spChg chg="del">
          <ac:chgData name="게스트 사용자" userId="6a5aa6f92ab31816" providerId="Windows Live" clId="Web-{8A3736DB-FAC6-4357-BD37-0E8F1457A0CD}" dt="2020-01-22T14:36:58.518" v="1"/>
          <ac:spMkLst>
            <pc:docMk/>
            <pc:sldMk cId="2201229752" sldId="324"/>
            <ac:spMk id="3" creationId="{C701F306-AAC7-45D4-A4F2-B372803E0CE4}"/>
          </ac:spMkLst>
        </pc:spChg>
        <pc:picChg chg="add mod ord">
          <ac:chgData name="게스트 사용자" userId="6a5aa6f92ab31816" providerId="Windows Live" clId="Web-{8A3736DB-FAC6-4357-BD37-0E8F1457A0CD}" dt="2020-01-22T14:38:31.143" v="132"/>
          <ac:picMkLst>
            <pc:docMk/>
            <pc:sldMk cId="2201229752" sldId="324"/>
            <ac:picMk id="4" creationId="{85835078-27FA-4698-A268-BFA20C0C7091}"/>
          </ac:picMkLst>
        </pc:picChg>
      </pc:sldChg>
      <pc:sldChg chg="addSp delSp modSp new">
        <pc:chgData name="게스트 사용자" userId="6a5aa6f92ab31816" providerId="Windows Live" clId="Web-{8A3736DB-FAC6-4357-BD37-0E8F1457A0CD}" dt="2020-01-22T14:48:40.740" v="174" actId="14100"/>
        <pc:sldMkLst>
          <pc:docMk/>
          <pc:sldMk cId="1454526729" sldId="325"/>
        </pc:sldMkLst>
        <pc:spChg chg="mod">
          <ac:chgData name="게스트 사용자" userId="6a5aa6f92ab31816" providerId="Windows Live" clId="Web-{8A3736DB-FAC6-4357-BD37-0E8F1457A0CD}" dt="2020-01-22T14:46:04.364" v="157" actId="1076"/>
          <ac:spMkLst>
            <pc:docMk/>
            <pc:sldMk cId="1454526729" sldId="325"/>
            <ac:spMk id="2" creationId="{956EDBD2-26D6-4D4F-A7B4-9793FB7D78B6}"/>
          </ac:spMkLst>
        </pc:spChg>
        <pc:spChg chg="del">
          <ac:chgData name="게스트 사용자" userId="6a5aa6f92ab31816" providerId="Windows Live" clId="Web-{8A3736DB-FAC6-4357-BD37-0E8F1457A0CD}" dt="2020-01-22T14:45:16.380" v="134"/>
          <ac:spMkLst>
            <pc:docMk/>
            <pc:sldMk cId="1454526729" sldId="325"/>
            <ac:spMk id="3" creationId="{58AE3D7C-2447-4D2F-94D7-0707D471BB25}"/>
          </ac:spMkLst>
        </pc:spChg>
        <pc:picChg chg="add mod ord">
          <ac:chgData name="게스트 사용자" userId="6a5aa6f92ab31816" providerId="Windows Live" clId="Web-{8A3736DB-FAC6-4357-BD37-0E8F1457A0CD}" dt="2020-01-22T14:48:38.006" v="173" actId="1076"/>
          <ac:picMkLst>
            <pc:docMk/>
            <pc:sldMk cId="1454526729" sldId="325"/>
            <ac:picMk id="4" creationId="{1F61D7C8-0771-4ECB-924E-6643600758F8}"/>
          </ac:picMkLst>
        </pc:picChg>
        <pc:picChg chg="add mod">
          <ac:chgData name="게스트 사용자" userId="6a5aa6f92ab31816" providerId="Windows Live" clId="Web-{8A3736DB-FAC6-4357-BD37-0E8F1457A0CD}" dt="2020-01-22T14:47:47.490" v="161" actId="1076"/>
          <ac:picMkLst>
            <pc:docMk/>
            <pc:sldMk cId="1454526729" sldId="325"/>
            <ac:picMk id="6" creationId="{F80A3E52-6C4F-4AB6-ADF0-437E982A075E}"/>
          </ac:picMkLst>
        </pc:picChg>
        <pc:cxnChg chg="add del mod">
          <ac:chgData name="게스트 사용자" userId="6a5aa6f92ab31816" providerId="Windows Live" clId="Web-{8A3736DB-FAC6-4357-BD37-0E8F1457A0CD}" dt="2020-01-22T14:48:08.068" v="165"/>
          <ac:cxnSpMkLst>
            <pc:docMk/>
            <pc:sldMk cId="1454526729" sldId="325"/>
            <ac:cxnSpMk id="8" creationId="{2D8524AD-9328-41DE-9418-55E76BB65B3C}"/>
          </ac:cxnSpMkLst>
        </pc:cxnChg>
        <pc:cxnChg chg="add mod">
          <ac:chgData name="게스트 사용자" userId="6a5aa6f92ab31816" providerId="Windows Live" clId="Web-{8A3736DB-FAC6-4357-BD37-0E8F1457A0CD}" dt="2020-01-22T14:48:28.459" v="171" actId="14100"/>
          <ac:cxnSpMkLst>
            <pc:docMk/>
            <pc:sldMk cId="1454526729" sldId="325"/>
            <ac:cxnSpMk id="10" creationId="{88C0304E-8088-4CCE-AF20-A3F980425B4D}"/>
          </ac:cxnSpMkLst>
        </pc:cxnChg>
        <pc:cxnChg chg="add mod">
          <ac:chgData name="게스트 사용자" userId="6a5aa6f92ab31816" providerId="Windows Live" clId="Web-{8A3736DB-FAC6-4357-BD37-0E8F1457A0CD}" dt="2020-01-22T14:48:40.740" v="174" actId="14100"/>
          <ac:cxnSpMkLst>
            <pc:docMk/>
            <pc:sldMk cId="1454526729" sldId="325"/>
            <ac:cxnSpMk id="11" creationId="{10792CB8-D36E-4300-AD87-D66A2C4F7CB5}"/>
          </ac:cxnSpMkLst>
        </pc:cxnChg>
      </pc:sldChg>
      <pc:sldChg chg="addSp delSp modSp new">
        <pc:chgData name="게스트 사용자" userId="6a5aa6f92ab31816" providerId="Windows Live" clId="Web-{8A3736DB-FAC6-4357-BD37-0E8F1457A0CD}" dt="2020-01-22T14:52:20.742" v="195" actId="1076"/>
        <pc:sldMkLst>
          <pc:docMk/>
          <pc:sldMk cId="884049512" sldId="326"/>
        </pc:sldMkLst>
        <pc:spChg chg="mod">
          <ac:chgData name="게스트 사용자" userId="6a5aa6f92ab31816" providerId="Windows Live" clId="Web-{8A3736DB-FAC6-4357-BD37-0E8F1457A0CD}" dt="2020-01-22T14:52:11.413" v="194" actId="1076"/>
          <ac:spMkLst>
            <pc:docMk/>
            <pc:sldMk cId="884049512" sldId="326"/>
            <ac:spMk id="2" creationId="{CB69CF36-75D4-4755-98B5-33D493E225E1}"/>
          </ac:spMkLst>
        </pc:spChg>
        <pc:spChg chg="del">
          <ac:chgData name="게스트 사용자" userId="6a5aa6f92ab31816" providerId="Windows Live" clId="Web-{8A3736DB-FAC6-4357-BD37-0E8F1457A0CD}" dt="2020-01-22T14:51:43.648" v="176"/>
          <ac:spMkLst>
            <pc:docMk/>
            <pc:sldMk cId="884049512" sldId="326"/>
            <ac:spMk id="3" creationId="{6A0D2AC2-D85A-4FE0-A2E9-0388C4C8E465}"/>
          </ac:spMkLst>
        </pc:spChg>
        <pc:picChg chg="add mod ord">
          <ac:chgData name="게스트 사용자" userId="6a5aa6f92ab31816" providerId="Windows Live" clId="Web-{8A3736DB-FAC6-4357-BD37-0E8F1457A0CD}" dt="2020-01-22T14:52:20.742" v="195" actId="1076"/>
          <ac:picMkLst>
            <pc:docMk/>
            <pc:sldMk cId="884049512" sldId="326"/>
            <ac:picMk id="4" creationId="{45A01A3B-FB10-49DE-ADDA-4A00E45FE1E5}"/>
          </ac:picMkLst>
        </pc:picChg>
      </pc:sldChg>
      <pc:sldChg chg="addSp delSp modSp new">
        <pc:chgData name="게스트 사용자" userId="6a5aa6f92ab31816" providerId="Windows Live" clId="Web-{8A3736DB-FAC6-4357-BD37-0E8F1457A0CD}" dt="2020-01-22T14:54:04.258" v="233" actId="1076"/>
        <pc:sldMkLst>
          <pc:docMk/>
          <pc:sldMk cId="825069935" sldId="327"/>
        </pc:sldMkLst>
        <pc:spChg chg="mod">
          <ac:chgData name="게스트 사용자" userId="6a5aa6f92ab31816" providerId="Windows Live" clId="Web-{8A3736DB-FAC6-4357-BD37-0E8F1457A0CD}" dt="2020-01-22T14:54:04.258" v="233" actId="1076"/>
          <ac:spMkLst>
            <pc:docMk/>
            <pc:sldMk cId="825069935" sldId="327"/>
            <ac:spMk id="2" creationId="{643279B5-77BD-4074-A509-042942E663DB}"/>
          </ac:spMkLst>
        </pc:spChg>
        <pc:spChg chg="del">
          <ac:chgData name="게스트 사용자" userId="6a5aa6f92ab31816" providerId="Windows Live" clId="Web-{8A3736DB-FAC6-4357-BD37-0E8F1457A0CD}" dt="2020-01-22T14:53:25.008" v="197"/>
          <ac:spMkLst>
            <pc:docMk/>
            <pc:sldMk cId="825069935" sldId="327"/>
            <ac:spMk id="3" creationId="{4D9CFEC8-BC20-4773-8E97-D4A4DD305932}"/>
          </ac:spMkLst>
        </pc:spChg>
        <pc:picChg chg="add mod ord">
          <ac:chgData name="게스트 사용자" userId="6a5aa6f92ab31816" providerId="Windows Live" clId="Web-{8A3736DB-FAC6-4357-BD37-0E8F1457A0CD}" dt="2020-01-22T14:54:00.023" v="232"/>
          <ac:picMkLst>
            <pc:docMk/>
            <pc:sldMk cId="825069935" sldId="327"/>
            <ac:picMk id="4" creationId="{8639F23A-76B0-4B62-8CDC-7DC97A02406C}"/>
          </ac:picMkLst>
        </pc:picChg>
      </pc:sldChg>
      <pc:sldChg chg="addSp delSp modSp new">
        <pc:chgData name="게스트 사용자" userId="6a5aa6f92ab31816" providerId="Windows Live" clId="Web-{8A3736DB-FAC6-4357-BD37-0E8F1457A0CD}" dt="2020-01-22T14:55:40.743" v="254"/>
        <pc:sldMkLst>
          <pc:docMk/>
          <pc:sldMk cId="2973546256" sldId="328"/>
        </pc:sldMkLst>
        <pc:spChg chg="mod">
          <ac:chgData name="게스트 사용자" userId="6a5aa6f92ab31816" providerId="Windows Live" clId="Web-{8A3736DB-FAC6-4357-BD37-0E8F1457A0CD}" dt="2020-01-22T14:54:25.664" v="251" actId="14100"/>
          <ac:spMkLst>
            <pc:docMk/>
            <pc:sldMk cId="2973546256" sldId="328"/>
            <ac:spMk id="2" creationId="{CB7C2E0F-A175-4E5A-8B53-571D68E843A9}"/>
          </ac:spMkLst>
        </pc:spChg>
        <pc:spChg chg="del">
          <ac:chgData name="게스트 사용자" userId="6a5aa6f92ab31816" providerId="Windows Live" clId="Web-{8A3736DB-FAC6-4357-BD37-0E8F1457A0CD}" dt="2020-01-22T14:55:36.868" v="252"/>
          <ac:spMkLst>
            <pc:docMk/>
            <pc:sldMk cId="2973546256" sldId="328"/>
            <ac:spMk id="3" creationId="{AF2650F7-057B-4F34-9A9E-6B25CC3F6F9C}"/>
          </ac:spMkLst>
        </pc:spChg>
        <pc:picChg chg="add mod ord">
          <ac:chgData name="게스트 사용자" userId="6a5aa6f92ab31816" providerId="Windows Live" clId="Web-{8A3736DB-FAC6-4357-BD37-0E8F1457A0CD}" dt="2020-01-22T14:55:40.743" v="254"/>
          <ac:picMkLst>
            <pc:docMk/>
            <pc:sldMk cId="2973546256" sldId="328"/>
            <ac:picMk id="4" creationId="{AEB56B32-3611-4D66-8BB1-B3A2A9F1A5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E2649-B55A-40A5-85CC-AD84F33006D4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49330-CDEE-4634-90BA-B2CD15B15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4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21FCC9-70DD-4CD6-93E2-2EC775113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7414452-B004-42F2-9862-F227BD9E6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296E8B-D86E-4052-9CCC-634FA406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3B09C74-77D3-48C3-A3FA-CFC396B2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9646A21-3CB9-4447-A524-0A856B99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7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28FD5F-363D-4339-8148-C7FE5B2C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1628832-A3F6-47FE-BDDF-4EB1D9FB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5E0EEF4-96CD-4A8D-BA27-12084753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4D87A5C-E896-4619-AA63-BDBE2326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828226-56A8-4B8E-9520-4D69DD59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3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708A94B-06D4-42A1-AAA1-FB2317F13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BE5E015-B927-48C0-A440-755886596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B1E9ED-0053-47DB-95B8-ABB9185F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FDD2A03-8823-4231-A246-17A163AF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FA0EB92-771B-45C8-81CB-E24B2F1A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7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894AC1-2C21-4055-B35C-9614A393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FA8B434-6E40-4902-84CD-EE11A358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EC847F-7648-4DBB-A41F-5655AE02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FEE07C4-DAD6-44F2-A59D-07B20772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F08F7F5-E99A-4707-8AD1-CD88D207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158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5AE4E9-38A2-4EDF-854F-03AA3DA1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FEC9556-F30D-4914-8C4A-5B98EB7CE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21610AB-6EE3-4A67-9363-4E2D94F8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5387417-A184-4BE5-8666-386F2F89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47AA513-F640-4ACA-8A6E-2D93F0BD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76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9A9B89-23F5-439A-97CA-CE084D1A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820D75-EF44-4773-9C74-BE6B8FB7E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44CFBB9-EB73-42C0-B24C-EBC1F4B4D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22D36A6-508A-45D8-81CE-CEB5B844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2EC0268-B820-47EE-AE9E-1D278768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09885BA-C2F6-4305-AA62-B6F9DA13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8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7B2066-BB48-4029-B0AB-292C74CF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E4496A2-30E2-4756-B55E-E39479863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D5D37AE-B548-47B7-8DBB-32EB6E06A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1DF066E-CBF8-4B00-BAF8-A51C3E390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8E61224-7CFA-4A47-BD60-8E828B3D1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9478876-4C66-413A-A1F8-E3BF9393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CA8DB4D-C074-46DD-837C-802C8E1B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3C2C373-86F4-48EE-B564-8AB85102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7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7FF101-9B51-4F38-BB38-CDB6242E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2675ED9-9FF5-4F34-8674-AC73600D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1529456-1C30-4FAF-96D5-98825E42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34AADDA-B928-463E-98C1-A2EBCA32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4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CAB8968-3B4A-4602-AE5C-74A4BC49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0F9B93A-9917-4C46-A67C-733D6EB5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E74B3FD-58A0-4DCD-8853-0D000C16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5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3BF282-D193-42CE-91ED-BC69F697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1E12C8F-6966-4223-88D5-14547D4E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CA59C53-0AE0-445E-9AAC-2F8F36D21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8F66091-59AD-4DBA-9741-F0CCFFA1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FCBCA41-9557-4626-BC7C-5CB19D58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51DB772-0501-45E3-AB36-49097C36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97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44A72F-FADD-4BA4-A4E3-F1D1B93F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CEC8456-4492-4965-AA46-D16EF45F9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33B04DD-DE77-49AD-B73E-4252258FD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D92B3C-0720-45F9-9C71-23C9B82F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FED05F5-3453-41A3-9C77-023F0375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379CBDD-F00E-48DA-A39F-36F27393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31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CC0A13A-1F23-4284-806B-934155D6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58D94CA-0850-4BC4-BB8A-1988D8984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B00129E-ABF6-463F-8B50-A4514B734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48DC61-946C-4A44-B7C8-67D88E440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BF90AB5-55DB-4D60-89B3-04EA3377E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87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13985"/>
            <a:ext cx="10515600" cy="394493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ea typeface="맑은 고딕"/>
              </a:rPr>
              <a:t>화면 설계 및 화면 구현 현황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/>
            </a:r>
            <a:br>
              <a:rPr lang="ko-KR" altLang="en-US" dirty="0">
                <a:ea typeface="맑은 고딕"/>
              </a:rPr>
            </a:br>
            <a:r>
              <a:rPr lang="ko-KR" altLang="en-US" dirty="0" err="1">
                <a:ea typeface="맑은 고딕"/>
              </a:rPr>
              <a:t>김용승</a:t>
            </a:r>
          </a:p>
        </p:txBody>
      </p:sp>
    </p:spTree>
    <p:extLst>
      <p:ext uri="{BB962C8B-B14F-4D97-AF65-F5344CB8AC3E}">
        <p14:creationId xmlns:p14="http://schemas.microsoft.com/office/powerpoint/2010/main" val="371929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5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YS – P – 014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여행 메이트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데스크탑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16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17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프로젝트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18" name="직사각형 11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61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페이지 내 메인메뉴(고정)</a:t>
                      </a:r>
                    </a:p>
                    <a:p>
                      <a:pPr marL="285750" indent="-285750" algn="l">
                        <a:buSzPct val="100000"/>
                        <a:buChar char="-"/>
                        <a:defRPr sz="1500"/>
                      </a:pPr>
                      <a:r>
                        <a:t>메인메뉴 클릭시 하위메뉴 노출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내주위 매칭</a:t>
                      </a:r>
                    </a:p>
                    <a:p>
                      <a:pPr marL="285750" indent="-285750" algn="l">
                        <a:buSzPct val="100000"/>
                        <a:buChar char="-"/>
                        <a:defRPr sz="1500"/>
                      </a:pPr>
                      <a:r>
                        <a:t>위치기반의 서비스로써 하위메뉴 없음.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각 메뉴에 하위메뉴로 라디오박스로 처리하여 단일 항목 선택 가능</a:t>
                      </a:r>
                    </a:p>
                    <a:p>
                      <a:pPr algn="l">
                        <a:defRPr sz="1500"/>
                      </a:pPr>
                      <a:r>
                        <a:t>선택 후 하단의 메인페이지에 노출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하위메뉴 선택시 메인창에 간단한 프로필과 관심헤시테그 노출 하여 메이트상대 서칭.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622" name="직사각형 12"/>
          <p:cNvGrpSpPr/>
          <p:nvPr/>
        </p:nvGrpSpPr>
        <p:grpSpPr>
          <a:xfrm>
            <a:off x="3184035" y="1293245"/>
            <a:ext cx="1927232" cy="609698"/>
            <a:chOff x="-1" y="0"/>
            <a:chExt cx="1927231" cy="609696"/>
          </a:xfrm>
        </p:grpSpPr>
        <p:sp>
          <p:nvSpPr>
            <p:cNvPr id="1620" name="직사각형"/>
            <p:cNvSpPr/>
            <p:nvPr/>
          </p:nvSpPr>
          <p:spPr>
            <a:xfrm>
              <a:off x="-2" y="0"/>
              <a:ext cx="1927233" cy="6096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21" name="메인로고"/>
            <p:cNvSpPr txBox="1"/>
            <p:nvPr/>
          </p:nvSpPr>
          <p:spPr>
            <a:xfrm>
              <a:off x="-2" y="111425"/>
              <a:ext cx="1927233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여행 메이트 매칭</a:t>
              </a:r>
            </a:p>
          </p:txBody>
        </p:sp>
      </p:grpSp>
      <p:graphicFrame>
        <p:nvGraphicFramePr>
          <p:cNvPr id="1623" name="표 3"/>
          <p:cNvGraphicFramePr/>
          <p:nvPr/>
        </p:nvGraphicFramePr>
        <p:xfrm>
          <a:off x="399094" y="2369853"/>
          <a:ext cx="7497110" cy="370840"/>
        </p:xfrm>
        <a:graphic>
          <a:graphicData uri="http://schemas.openxmlformats.org/drawingml/2006/table">
            <a:tbl>
              <a:tblPr/>
              <a:tblGrid>
                <a:gridCol w="14994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94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94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994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994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연령별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인원별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관심사별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내주위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여행지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626" name="타원 29"/>
          <p:cNvGrpSpPr/>
          <p:nvPr/>
        </p:nvGrpSpPr>
        <p:grpSpPr>
          <a:xfrm>
            <a:off x="312839" y="2056906"/>
            <a:ext cx="379804" cy="370837"/>
            <a:chOff x="-1" y="0"/>
            <a:chExt cx="379802" cy="370835"/>
          </a:xfrm>
        </p:grpSpPr>
        <p:sp>
          <p:nvSpPr>
            <p:cNvPr id="1624" name="타원형"/>
            <p:cNvSpPr/>
            <p:nvPr/>
          </p:nvSpPr>
          <p:spPr>
            <a:xfrm>
              <a:off x="-2" y="21640"/>
              <a:ext cx="379804" cy="327565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5" name="1"/>
            <p:cNvSpPr txBox="1"/>
            <p:nvPr/>
          </p:nvSpPr>
          <p:spPr>
            <a:xfrm>
              <a:off x="55621" y="-1"/>
              <a:ext cx="268559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627" name="직사각형 5"/>
          <p:cNvSpPr/>
          <p:nvPr/>
        </p:nvSpPr>
        <p:spPr>
          <a:xfrm>
            <a:off x="404168" y="2839367"/>
            <a:ext cx="1432418" cy="97587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42900" indent="-342900">
              <a:buSzPct val="100000"/>
              <a:buFont typeface="Helvetica"/>
              <a:buChar char="O"/>
              <a:defRPr sz="1300"/>
            </a:pPr>
            <a:r>
              <a:t>20세 ~ 23세</a:t>
            </a:r>
          </a:p>
          <a:p>
            <a:pPr marL="342900" indent="-342900">
              <a:buSzPct val="100000"/>
              <a:buFont typeface="Helvetica"/>
              <a:buChar char="O"/>
              <a:defRPr sz="1300"/>
            </a:pPr>
            <a:r>
              <a:t>23세 ~ 26세</a:t>
            </a:r>
          </a:p>
          <a:p>
            <a:pPr marL="342900" indent="-342900">
              <a:buSzPct val="100000"/>
              <a:buFont typeface="Helvetica"/>
              <a:buChar char="O"/>
              <a:defRPr sz="1300"/>
            </a:pPr>
            <a:r>
              <a:t>26세 ~ 29세</a:t>
            </a:r>
          </a:p>
          <a:p>
            <a:pPr marL="342900" indent="-342900">
              <a:buSzPct val="100000"/>
              <a:buFont typeface="Helvetica"/>
              <a:buChar char="O"/>
              <a:defRPr sz="1300"/>
            </a:pPr>
            <a:r>
              <a:t>29세 이상</a:t>
            </a:r>
          </a:p>
        </p:txBody>
      </p:sp>
      <p:sp>
        <p:nvSpPr>
          <p:cNvPr id="1628" name="직사각형 47"/>
          <p:cNvSpPr/>
          <p:nvPr/>
        </p:nvSpPr>
        <p:spPr>
          <a:xfrm>
            <a:off x="1924696" y="2845147"/>
            <a:ext cx="1432416" cy="96431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42900" indent="-342900">
              <a:buSzPct val="100000"/>
              <a:buFont typeface="Helvetica"/>
              <a:buChar char="O"/>
              <a:defRPr sz="1300"/>
            </a:pPr>
            <a:r>
              <a:t>2명</a:t>
            </a:r>
          </a:p>
          <a:p>
            <a:pPr marL="342900" indent="-342900">
              <a:buSzPct val="100000"/>
              <a:buFont typeface="Helvetica"/>
              <a:buChar char="O"/>
              <a:defRPr sz="1300"/>
            </a:pPr>
            <a:r>
              <a:t>2명~5명</a:t>
            </a:r>
          </a:p>
          <a:p>
            <a:pPr marL="342900" indent="-342900">
              <a:buSzPct val="100000"/>
              <a:buFont typeface="Helvetica"/>
              <a:buChar char="O"/>
              <a:defRPr sz="1300"/>
            </a:pPr>
            <a:r>
              <a:t>5명~10명</a:t>
            </a:r>
          </a:p>
        </p:txBody>
      </p:sp>
      <p:sp>
        <p:nvSpPr>
          <p:cNvPr id="1629" name="직사각형 48"/>
          <p:cNvSpPr/>
          <p:nvPr/>
        </p:nvSpPr>
        <p:spPr>
          <a:xfrm>
            <a:off x="3441960" y="2755106"/>
            <a:ext cx="1432416" cy="114439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42900" indent="-342900">
              <a:buSzPct val="100000"/>
              <a:buFont typeface="Helvetica"/>
              <a:buChar char="O"/>
              <a:defRPr sz="1300"/>
            </a:pPr>
            <a:r>
              <a:t>맛집</a:t>
            </a:r>
          </a:p>
          <a:p>
            <a:pPr marL="342900" indent="-342900">
              <a:buSzPct val="100000"/>
              <a:buFont typeface="Helvetica"/>
              <a:buChar char="O"/>
              <a:defRPr sz="1300"/>
            </a:pPr>
            <a:r>
              <a:t>풍경</a:t>
            </a:r>
          </a:p>
          <a:p>
            <a:pPr marL="342900" indent="-342900">
              <a:buSzPct val="100000"/>
              <a:buFont typeface="Helvetica"/>
              <a:buChar char="O"/>
              <a:defRPr sz="1300"/>
            </a:pPr>
            <a:r>
              <a:t>사진</a:t>
            </a:r>
          </a:p>
          <a:p>
            <a:pPr marL="342900" indent="-342900">
              <a:buSzPct val="100000"/>
              <a:buFont typeface="Helvetica"/>
              <a:buChar char="O"/>
              <a:defRPr sz="1300"/>
            </a:pPr>
            <a:r>
              <a:t>문화</a:t>
            </a:r>
          </a:p>
          <a:p>
            <a:pPr marL="342900" indent="-342900">
              <a:buSzPct val="100000"/>
              <a:buFont typeface="Helvetica"/>
              <a:buChar char="O"/>
              <a:defRPr sz="1300"/>
            </a:pPr>
            <a:r>
              <a:t>기타 </a:t>
            </a:r>
          </a:p>
        </p:txBody>
      </p:sp>
      <p:grpSp>
        <p:nvGrpSpPr>
          <p:cNvPr id="1632" name="직사각형 50"/>
          <p:cNvGrpSpPr/>
          <p:nvPr/>
        </p:nvGrpSpPr>
        <p:grpSpPr>
          <a:xfrm>
            <a:off x="6428951" y="2793511"/>
            <a:ext cx="1432417" cy="1027079"/>
            <a:chOff x="0" y="-1"/>
            <a:chExt cx="1432416" cy="1027078"/>
          </a:xfrm>
        </p:grpSpPr>
        <p:sp>
          <p:nvSpPr>
            <p:cNvPr id="1630" name="직사각형"/>
            <p:cNvSpPr/>
            <p:nvPr/>
          </p:nvSpPr>
          <p:spPr>
            <a:xfrm>
              <a:off x="-1" y="-2"/>
              <a:ext cx="1432417" cy="102707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631" name="경기지역…"/>
            <p:cNvSpPr txBox="1"/>
            <p:nvPr/>
          </p:nvSpPr>
          <p:spPr>
            <a:xfrm>
              <a:off x="-1" y="61419"/>
              <a:ext cx="1432417" cy="904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342900" indent="-342900">
                <a:buSzPct val="100000"/>
                <a:buFont typeface="Helvetica"/>
                <a:buChar char="O"/>
                <a:defRPr sz="1300"/>
              </a:pPr>
              <a:r>
                <a:t>경기지역</a:t>
              </a:r>
            </a:p>
            <a:p>
              <a:pPr marL="342900" indent="-342900">
                <a:buSzPct val="100000"/>
                <a:buFont typeface="Helvetica"/>
                <a:buChar char="O"/>
                <a:defRPr sz="1300"/>
              </a:pPr>
              <a:r>
                <a:t>충북지역</a:t>
              </a:r>
            </a:p>
            <a:p>
              <a:pPr marL="342900" indent="-342900">
                <a:buSzPct val="100000"/>
                <a:buFont typeface="Helvetica"/>
                <a:buChar char="O"/>
                <a:defRPr sz="1300"/>
              </a:pPr>
              <a:r>
                <a:t>강원지역</a:t>
              </a:r>
            </a:p>
            <a:p>
              <a:pPr marL="342900" indent="-342900">
                <a:buSzPct val="100000"/>
                <a:buFont typeface="Helvetica"/>
                <a:buChar char="O"/>
                <a:defRPr sz="1300"/>
              </a:pPr>
              <a:r>
                <a:t>제주도</a:t>
              </a:r>
            </a:p>
          </p:txBody>
        </p:sp>
      </p:grpSp>
      <p:grpSp>
        <p:nvGrpSpPr>
          <p:cNvPr id="1635" name="타원 29"/>
          <p:cNvGrpSpPr/>
          <p:nvPr/>
        </p:nvGrpSpPr>
        <p:grpSpPr>
          <a:xfrm>
            <a:off x="5517531" y="2077904"/>
            <a:ext cx="379803" cy="370837"/>
            <a:chOff x="0" y="0"/>
            <a:chExt cx="379801" cy="370835"/>
          </a:xfrm>
        </p:grpSpPr>
        <p:sp>
          <p:nvSpPr>
            <p:cNvPr id="1633" name="타원형"/>
            <p:cNvSpPr/>
            <p:nvPr/>
          </p:nvSpPr>
          <p:spPr>
            <a:xfrm>
              <a:off x="-1" y="21640"/>
              <a:ext cx="379802" cy="327565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34" name="1"/>
            <p:cNvSpPr txBox="1"/>
            <p:nvPr/>
          </p:nvSpPr>
          <p:spPr>
            <a:xfrm>
              <a:off x="55621" y="-1"/>
              <a:ext cx="268558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638" name="타원 29"/>
          <p:cNvGrpSpPr/>
          <p:nvPr/>
        </p:nvGrpSpPr>
        <p:grpSpPr>
          <a:xfrm>
            <a:off x="394589" y="2868946"/>
            <a:ext cx="379802" cy="370837"/>
            <a:chOff x="0" y="0"/>
            <a:chExt cx="379801" cy="370835"/>
          </a:xfrm>
        </p:grpSpPr>
        <p:sp>
          <p:nvSpPr>
            <p:cNvPr id="1636" name="타원형"/>
            <p:cNvSpPr/>
            <p:nvPr/>
          </p:nvSpPr>
          <p:spPr>
            <a:xfrm>
              <a:off x="-1" y="21640"/>
              <a:ext cx="379802" cy="327565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37" name="1"/>
            <p:cNvSpPr txBox="1"/>
            <p:nvPr/>
          </p:nvSpPr>
          <p:spPr>
            <a:xfrm>
              <a:off x="55621" y="-1"/>
              <a:ext cx="268558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654" name="직사각형 6"/>
          <p:cNvGrpSpPr/>
          <p:nvPr/>
        </p:nvGrpSpPr>
        <p:grpSpPr>
          <a:xfrm>
            <a:off x="195664" y="3951478"/>
            <a:ext cx="7884454" cy="2532450"/>
            <a:chOff x="0" y="0"/>
            <a:chExt cx="7884452" cy="2532449"/>
          </a:xfrm>
        </p:grpSpPr>
        <p:sp>
          <p:nvSpPr>
            <p:cNvPr id="1639" name="직사각형"/>
            <p:cNvSpPr/>
            <p:nvPr/>
          </p:nvSpPr>
          <p:spPr>
            <a:xfrm>
              <a:off x="-1" y="-1"/>
              <a:ext cx="7884454" cy="253245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grpSp>
          <p:nvGrpSpPr>
            <p:cNvPr id="1646" name="그룹"/>
            <p:cNvGrpSpPr/>
            <p:nvPr/>
          </p:nvGrpSpPr>
          <p:grpSpPr>
            <a:xfrm>
              <a:off x="80428" y="82650"/>
              <a:ext cx="7558591" cy="1016714"/>
              <a:chOff x="0" y="0"/>
              <a:chExt cx="7558589" cy="1016713"/>
            </a:xfrm>
          </p:grpSpPr>
          <p:sp>
            <p:nvSpPr>
              <p:cNvPr id="1640" name="이름/성별/나이 등 기본정보"/>
              <p:cNvSpPr txBox="1"/>
              <p:nvPr/>
            </p:nvSpPr>
            <p:spPr>
              <a:xfrm>
                <a:off x="912583" y="70548"/>
                <a:ext cx="2533316" cy="386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r>
                  <a:t>이름/성별/나이 등 기본정보</a:t>
                </a:r>
              </a:p>
            </p:txBody>
          </p:sp>
          <p:grpSp>
            <p:nvGrpSpPr>
              <p:cNvPr id="1643" name="사용자1"/>
              <p:cNvGrpSpPr/>
              <p:nvPr/>
            </p:nvGrpSpPr>
            <p:grpSpPr>
              <a:xfrm>
                <a:off x="57990" y="97150"/>
                <a:ext cx="698410" cy="666041"/>
                <a:chOff x="0" y="0"/>
                <a:chExt cx="698409" cy="666040"/>
              </a:xfrm>
            </p:grpSpPr>
            <p:sp>
              <p:nvSpPr>
                <p:cNvPr id="1641" name="직사각형"/>
                <p:cNvSpPr/>
                <p:nvPr/>
              </p:nvSpPr>
              <p:spPr>
                <a:xfrm>
                  <a:off x="-1" y="-1"/>
                  <a:ext cx="698411" cy="666042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8CB9E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500"/>
                  </a:pPr>
                  <a:endParaRPr/>
                </a:p>
              </p:txBody>
            </p:sp>
            <p:sp>
              <p:nvSpPr>
                <p:cNvPr id="1642" name="사용자1"/>
                <p:cNvSpPr txBox="1"/>
                <p:nvPr/>
              </p:nvSpPr>
              <p:spPr>
                <a:xfrm>
                  <a:off x="-1" y="166332"/>
                  <a:ext cx="698411" cy="3333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sz="1500"/>
                  </a:lvl1pPr>
                </a:lstStyle>
                <a:p>
                  <a:r>
                    <a:t>사용자1</a:t>
                  </a:r>
                </a:p>
              </p:txBody>
            </p:sp>
          </p:grpSp>
          <p:sp>
            <p:nvSpPr>
              <p:cNvPr id="1644" name="#맛집#드라이브#풍경사진"/>
              <p:cNvSpPr txBox="1"/>
              <p:nvPr/>
            </p:nvSpPr>
            <p:spPr>
              <a:xfrm>
                <a:off x="888840" y="494032"/>
                <a:ext cx="1676670" cy="2819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200"/>
                </a:lvl1pPr>
              </a:lstStyle>
              <a:p>
                <a:r>
                  <a:t>#맛집#드라이브#풍경사진</a:t>
                </a:r>
              </a:p>
            </p:txBody>
          </p:sp>
          <p:sp>
            <p:nvSpPr>
              <p:cNvPr id="1645" name="직사각형"/>
              <p:cNvSpPr/>
              <p:nvPr/>
            </p:nvSpPr>
            <p:spPr>
              <a:xfrm>
                <a:off x="0" y="-1"/>
                <a:ext cx="7558591" cy="1016715"/>
              </a:xfrm>
              <a:prstGeom prst="rect">
                <a:avLst/>
              </a:prstGeom>
              <a:noFill/>
              <a:ln w="25400" cap="flat">
                <a:solidFill>
                  <a:schemeClr val="accent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653" name="그룹"/>
            <p:cNvGrpSpPr/>
            <p:nvPr/>
          </p:nvGrpSpPr>
          <p:grpSpPr>
            <a:xfrm>
              <a:off x="80428" y="1171239"/>
              <a:ext cx="7558591" cy="1016714"/>
              <a:chOff x="0" y="0"/>
              <a:chExt cx="7558589" cy="1016713"/>
            </a:xfrm>
          </p:grpSpPr>
          <p:sp>
            <p:nvSpPr>
              <p:cNvPr id="1647" name="이름/성별/나이 등 기본정보"/>
              <p:cNvSpPr txBox="1"/>
              <p:nvPr/>
            </p:nvSpPr>
            <p:spPr>
              <a:xfrm>
                <a:off x="912583" y="70548"/>
                <a:ext cx="2533316" cy="386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r>
                  <a:t>이름/성별/나이 등 기본정보</a:t>
                </a:r>
              </a:p>
            </p:txBody>
          </p:sp>
          <p:grpSp>
            <p:nvGrpSpPr>
              <p:cNvPr id="1650" name="사용자2"/>
              <p:cNvGrpSpPr/>
              <p:nvPr/>
            </p:nvGrpSpPr>
            <p:grpSpPr>
              <a:xfrm>
                <a:off x="57990" y="97150"/>
                <a:ext cx="698410" cy="666041"/>
                <a:chOff x="0" y="0"/>
                <a:chExt cx="698409" cy="666040"/>
              </a:xfrm>
            </p:grpSpPr>
            <p:sp>
              <p:nvSpPr>
                <p:cNvPr id="1648" name="직사각형"/>
                <p:cNvSpPr/>
                <p:nvPr/>
              </p:nvSpPr>
              <p:spPr>
                <a:xfrm>
                  <a:off x="-1" y="-1"/>
                  <a:ext cx="698411" cy="666042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8CB9E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500"/>
                  </a:pPr>
                  <a:endParaRPr/>
                </a:p>
              </p:txBody>
            </p:sp>
            <p:sp>
              <p:nvSpPr>
                <p:cNvPr id="1649" name="사용자2"/>
                <p:cNvSpPr txBox="1"/>
                <p:nvPr/>
              </p:nvSpPr>
              <p:spPr>
                <a:xfrm>
                  <a:off x="-1" y="166332"/>
                  <a:ext cx="698411" cy="3333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sz="1500"/>
                  </a:lvl1pPr>
                </a:lstStyle>
                <a:p>
                  <a:r>
                    <a:t>사용자2</a:t>
                  </a:r>
                </a:p>
              </p:txBody>
            </p:sp>
          </p:grpSp>
          <p:sp>
            <p:nvSpPr>
              <p:cNvPr id="1651" name="#낚시#바다낚시#동해"/>
              <p:cNvSpPr txBox="1"/>
              <p:nvPr/>
            </p:nvSpPr>
            <p:spPr>
              <a:xfrm>
                <a:off x="888840" y="494032"/>
                <a:ext cx="1413018" cy="2819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200"/>
                </a:lvl1pPr>
              </a:lstStyle>
              <a:p>
                <a:r>
                  <a:t>#낚시#바다낚시#동해</a:t>
                </a:r>
              </a:p>
            </p:txBody>
          </p:sp>
          <p:sp>
            <p:nvSpPr>
              <p:cNvPr id="1652" name="직사각형"/>
              <p:cNvSpPr/>
              <p:nvPr/>
            </p:nvSpPr>
            <p:spPr>
              <a:xfrm>
                <a:off x="0" y="-1"/>
                <a:ext cx="7558591" cy="1016715"/>
              </a:xfrm>
              <a:prstGeom prst="rect">
                <a:avLst/>
              </a:prstGeom>
              <a:noFill/>
              <a:ln w="25400" cap="flat">
                <a:solidFill>
                  <a:schemeClr val="accent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1657" name="타원 29"/>
          <p:cNvGrpSpPr/>
          <p:nvPr/>
        </p:nvGrpSpPr>
        <p:grpSpPr>
          <a:xfrm>
            <a:off x="177316" y="3951478"/>
            <a:ext cx="379802" cy="370837"/>
            <a:chOff x="0" y="0"/>
            <a:chExt cx="379801" cy="370835"/>
          </a:xfrm>
        </p:grpSpPr>
        <p:sp>
          <p:nvSpPr>
            <p:cNvPr id="1655" name="타원형"/>
            <p:cNvSpPr/>
            <p:nvPr/>
          </p:nvSpPr>
          <p:spPr>
            <a:xfrm>
              <a:off x="-1" y="21640"/>
              <a:ext cx="379802" cy="327565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6" name="1"/>
            <p:cNvSpPr txBox="1"/>
            <p:nvPr/>
          </p:nvSpPr>
          <p:spPr>
            <a:xfrm>
              <a:off x="55621" y="-1"/>
              <a:ext cx="268558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97172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9" name="이미지" descr="이미지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9" y="1320800"/>
            <a:ext cx="11751242" cy="30765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0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0" y="-4788"/>
            <a:ext cx="3009900" cy="901701"/>
          </a:xfrm>
          <a:prstGeom prst="rect">
            <a:avLst/>
          </a:prstGeom>
          <a:ln w="12700">
            <a:miter lim="400000"/>
          </a:ln>
        </p:spPr>
      </p:pic>
      <p:sp>
        <p:nvSpPr>
          <p:cNvPr id="1661" name="화살표"/>
          <p:cNvSpPr/>
          <p:nvPr/>
        </p:nvSpPr>
        <p:spPr>
          <a:xfrm rot="16200000" flipH="1">
            <a:off x="5638055" y="1018381"/>
            <a:ext cx="915890" cy="528638"/>
          </a:xfrm>
          <a:prstGeom prst="rightArrow">
            <a:avLst>
              <a:gd name="adj1" fmla="val 32000"/>
              <a:gd name="adj2" fmla="val 134607"/>
            </a:avLst>
          </a:prstGeom>
          <a:solidFill>
            <a:srgbClr val="EA5B2A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662" name="이미지" descr="이미지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" y="3575050"/>
            <a:ext cx="5323533" cy="1917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3" name="화살표"/>
          <p:cNvSpPr/>
          <p:nvPr/>
        </p:nvSpPr>
        <p:spPr>
          <a:xfrm rot="5400000" flipH="1">
            <a:off x="1292696" y="2383641"/>
            <a:ext cx="1069380" cy="785466"/>
          </a:xfrm>
          <a:prstGeom prst="rightArrow">
            <a:avLst>
              <a:gd name="adj1" fmla="val 32000"/>
              <a:gd name="adj2" fmla="val 105776"/>
            </a:avLst>
          </a:prstGeom>
          <a:solidFill>
            <a:srgbClr val="EA5B2A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664" name="이미지" descr="이미지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700" y="4114800"/>
            <a:ext cx="3479800" cy="20574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5" name="화살표"/>
          <p:cNvSpPr/>
          <p:nvPr/>
        </p:nvSpPr>
        <p:spPr>
          <a:xfrm rot="2502788" flipH="1">
            <a:off x="7166107" y="2936362"/>
            <a:ext cx="1301932" cy="996811"/>
          </a:xfrm>
          <a:prstGeom prst="rightArrow">
            <a:avLst>
              <a:gd name="adj1" fmla="val 32000"/>
              <a:gd name="adj2" fmla="val 101475"/>
            </a:avLst>
          </a:prstGeom>
          <a:solidFill>
            <a:srgbClr val="EA5B2A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982401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6" name="표 5"/>
          <p:cNvGraphicFramePr/>
          <p:nvPr/>
        </p:nvGraphicFramePr>
        <p:xfrm>
          <a:off x="131599" y="115758"/>
          <a:ext cx="3517762" cy="960120"/>
        </p:xfrm>
        <a:graphic>
          <a:graphicData uri="http://schemas.openxmlformats.org/drawingml/2006/table">
            <a:tbl>
              <a:tblPr firstRow="1"/>
              <a:tblGrid>
                <a:gridCol w="17588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88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YS – P – 017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여행 가이드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77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7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프로젝트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79" name="직사각형 11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780" name="표 13"/>
          <p:cNvGraphicFramePr/>
          <p:nvPr/>
        </p:nvGraphicFramePr>
        <p:xfrm>
          <a:off x="8509686" y="1289960"/>
          <a:ext cx="3491813" cy="5407837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가이드 상품</a:t>
                      </a:r>
                    </a:p>
                    <a:p>
                      <a:pPr algn="l">
                        <a:defRPr sz="1500"/>
                      </a:pPr>
                      <a:r>
                        <a:t>- 해당 상품의 기본적인 테마, 가격, 등 정보가 있으며 클릭시 상세 페이지로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사용자가 원하는데로 정렬하여 보기가능</a:t>
                      </a:r>
                    </a:p>
                    <a:p>
                      <a:pPr algn="l">
                        <a:defRPr sz="1500"/>
                      </a:pPr>
                      <a:r>
                        <a:t>기본적으로 추천순으로 정렬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아이콘 클릭으로 페이지 넘기기.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783" name="직사각형 12"/>
          <p:cNvGrpSpPr/>
          <p:nvPr/>
        </p:nvGrpSpPr>
        <p:grpSpPr>
          <a:xfrm>
            <a:off x="3184033" y="1293243"/>
            <a:ext cx="1927233" cy="609700"/>
            <a:chOff x="0" y="0"/>
            <a:chExt cx="1927231" cy="609698"/>
          </a:xfrm>
        </p:grpSpPr>
        <p:sp>
          <p:nvSpPr>
            <p:cNvPr id="1781" name="직사각형"/>
            <p:cNvSpPr/>
            <p:nvPr/>
          </p:nvSpPr>
          <p:spPr>
            <a:xfrm>
              <a:off x="-1" y="-1"/>
              <a:ext cx="1927233" cy="6097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82" name="메인로고"/>
            <p:cNvSpPr txBox="1"/>
            <p:nvPr/>
          </p:nvSpPr>
          <p:spPr>
            <a:xfrm>
              <a:off x="-1" y="111423"/>
              <a:ext cx="1927233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여행 가이드 매칭</a:t>
              </a:r>
            </a:p>
          </p:txBody>
        </p:sp>
      </p:grpSp>
      <p:grpSp>
        <p:nvGrpSpPr>
          <p:cNvPr id="1786" name="타원 31"/>
          <p:cNvGrpSpPr/>
          <p:nvPr/>
        </p:nvGrpSpPr>
        <p:grpSpPr>
          <a:xfrm>
            <a:off x="3073977" y="6183765"/>
            <a:ext cx="379803" cy="370837"/>
            <a:chOff x="-1" y="0"/>
            <a:chExt cx="379802" cy="370835"/>
          </a:xfrm>
        </p:grpSpPr>
        <p:sp>
          <p:nvSpPr>
            <p:cNvPr id="1784" name="타원형"/>
            <p:cNvSpPr/>
            <p:nvPr/>
          </p:nvSpPr>
          <p:spPr>
            <a:xfrm>
              <a:off x="-2" y="21640"/>
              <a:ext cx="379804" cy="327565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85" name="3"/>
            <p:cNvSpPr txBox="1"/>
            <p:nvPr/>
          </p:nvSpPr>
          <p:spPr>
            <a:xfrm>
              <a:off x="55621" y="-1"/>
              <a:ext cx="268559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792" name="그룹"/>
          <p:cNvGrpSpPr/>
          <p:nvPr/>
        </p:nvGrpSpPr>
        <p:grpSpPr>
          <a:xfrm>
            <a:off x="336145" y="3612011"/>
            <a:ext cx="7623009" cy="1270006"/>
            <a:chOff x="0" y="-1"/>
            <a:chExt cx="7623008" cy="1270005"/>
          </a:xfrm>
        </p:grpSpPr>
        <p:sp>
          <p:nvSpPr>
            <p:cNvPr id="1787" name="직사각형"/>
            <p:cNvSpPr/>
            <p:nvPr/>
          </p:nvSpPr>
          <p:spPr>
            <a:xfrm>
              <a:off x="-1" y="-2"/>
              <a:ext cx="7623009" cy="1270007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88" name="3박 4일 유산슬과 떠나는 관광버스 뽕짝투어"/>
            <p:cNvSpPr txBox="1"/>
            <p:nvPr/>
          </p:nvSpPr>
          <p:spPr>
            <a:xfrm>
              <a:off x="2167920" y="129535"/>
              <a:ext cx="4037535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r>
                <a:t>3박 4일 유산슬과 떠나는 관광버스 뽕짝투어</a:t>
              </a:r>
            </a:p>
          </p:txBody>
        </p:sp>
        <p:sp>
          <p:nvSpPr>
            <p:cNvPr id="1789" name="1인 79,000원"/>
            <p:cNvSpPr txBox="1"/>
            <p:nvPr/>
          </p:nvSpPr>
          <p:spPr>
            <a:xfrm>
              <a:off x="6544560" y="894490"/>
              <a:ext cx="96101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r">
                <a:defRPr sz="1200">
                  <a:solidFill>
                    <a:srgbClr val="888888"/>
                  </a:solidFill>
                </a:defRPr>
              </a:lvl1pPr>
            </a:lstStyle>
            <a:p>
              <a:r>
                <a:t>1인 79,000원</a:t>
              </a:r>
            </a:p>
          </p:txBody>
        </p:sp>
        <p:sp>
          <p:nvSpPr>
            <p:cNvPr id="1790" name="#음악 #트로트 #관광버스 #지방투어"/>
            <p:cNvSpPr txBox="1"/>
            <p:nvPr/>
          </p:nvSpPr>
          <p:spPr>
            <a:xfrm>
              <a:off x="2223456" y="842037"/>
              <a:ext cx="2647229" cy="3197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1400"/>
              </a:lvl1pPr>
            </a:lstStyle>
            <a:p>
              <a:r>
                <a:t>#음악 #트로트 #관광버스 #지방투어</a:t>
              </a:r>
            </a:p>
          </p:txBody>
        </p:sp>
        <p:pic>
          <p:nvPicPr>
            <p:cNvPr id="1791" name="유산슬.jpg" descr="유산슬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1" y="6349"/>
              <a:ext cx="2070103" cy="12573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93" name="추천순. 등록순. 낮은가격순. 높은가격순"/>
          <p:cNvSpPr txBox="1"/>
          <p:nvPr/>
        </p:nvSpPr>
        <p:spPr>
          <a:xfrm>
            <a:off x="5497295" y="1903633"/>
            <a:ext cx="246740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r>
              <a:t>추천순. 등록순. 낮은가격순. 높은가격순</a:t>
            </a:r>
          </a:p>
        </p:txBody>
      </p:sp>
      <p:grpSp>
        <p:nvGrpSpPr>
          <p:cNvPr id="1800" name="그룹 1"/>
          <p:cNvGrpSpPr/>
          <p:nvPr/>
        </p:nvGrpSpPr>
        <p:grpSpPr>
          <a:xfrm>
            <a:off x="336147" y="4920114"/>
            <a:ext cx="7623004" cy="1270003"/>
            <a:chOff x="0" y="0"/>
            <a:chExt cx="7623002" cy="1270001"/>
          </a:xfrm>
        </p:grpSpPr>
        <p:sp>
          <p:nvSpPr>
            <p:cNvPr id="1794" name="직사각형"/>
            <p:cNvSpPr/>
            <p:nvPr/>
          </p:nvSpPr>
          <p:spPr>
            <a:xfrm>
              <a:off x="0" y="0"/>
              <a:ext cx="7623004" cy="127000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95" name="1박 2일 설민석과 함께하는 역사투어"/>
            <p:cNvSpPr txBox="1"/>
            <p:nvPr/>
          </p:nvSpPr>
          <p:spPr>
            <a:xfrm>
              <a:off x="2167920" y="114404"/>
              <a:ext cx="3380805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r>
                <a:t>1박 2일 설민석과 함께하는 역사투어</a:t>
              </a:r>
            </a:p>
          </p:txBody>
        </p:sp>
        <p:sp>
          <p:nvSpPr>
            <p:cNvPr id="1796" name="1인 39,000원"/>
            <p:cNvSpPr txBox="1"/>
            <p:nvPr/>
          </p:nvSpPr>
          <p:spPr>
            <a:xfrm>
              <a:off x="6544558" y="894489"/>
              <a:ext cx="96101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r">
                <a:defRPr sz="1200">
                  <a:solidFill>
                    <a:srgbClr val="888888"/>
                  </a:solidFill>
                </a:defRPr>
              </a:lvl1pPr>
            </a:lstStyle>
            <a:p>
              <a:r>
                <a:t>1인 39,000원</a:t>
              </a:r>
            </a:p>
          </p:txBody>
        </p:sp>
        <p:sp>
          <p:nvSpPr>
            <p:cNvPr id="1797" name="#역사 #고궁 #대한민국 #외국인추천"/>
            <p:cNvSpPr txBox="1"/>
            <p:nvPr/>
          </p:nvSpPr>
          <p:spPr>
            <a:xfrm>
              <a:off x="2223456" y="842035"/>
              <a:ext cx="2647229" cy="3197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1400"/>
              </a:lvl1pPr>
            </a:lstStyle>
            <a:p>
              <a:r>
                <a:t>#역사 #고궁 #대한민국 #외국인추천</a:t>
              </a:r>
            </a:p>
          </p:txBody>
        </p:sp>
        <p:pic>
          <p:nvPicPr>
            <p:cNvPr id="1798" name="설민석.jpeg" descr="설민석.jpe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3" y="6348"/>
              <a:ext cx="2070102" cy="1257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99" name="해당 상품은 숙박이 포함되어 있지 않습니다."/>
            <p:cNvSpPr txBox="1"/>
            <p:nvPr/>
          </p:nvSpPr>
          <p:spPr>
            <a:xfrm>
              <a:off x="4389090" y="534793"/>
              <a:ext cx="2731055" cy="285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00" u="sng">
                  <a:solidFill>
                    <a:srgbClr val="F30600"/>
                  </a:solidFill>
                </a:defRPr>
              </a:lvl1pPr>
            </a:lstStyle>
            <a:p>
              <a:r>
                <a:t>해당 상품은 숙박이 포함되어 있지 않습니다.</a:t>
              </a:r>
            </a:p>
          </p:txBody>
        </p:sp>
      </p:grpSp>
      <p:grpSp>
        <p:nvGrpSpPr>
          <p:cNvPr id="1806" name="그룹"/>
          <p:cNvGrpSpPr/>
          <p:nvPr/>
        </p:nvGrpSpPr>
        <p:grpSpPr>
          <a:xfrm>
            <a:off x="336145" y="2303912"/>
            <a:ext cx="7623009" cy="1270006"/>
            <a:chOff x="0" y="-1"/>
            <a:chExt cx="7623008" cy="1270005"/>
          </a:xfrm>
        </p:grpSpPr>
        <p:pic>
          <p:nvPicPr>
            <p:cNvPr id="1801" name="펭수.jpeg" descr="펭수.jpe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0" y="8293"/>
              <a:ext cx="2076345" cy="12573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02" name="직사각형"/>
            <p:cNvSpPr/>
            <p:nvPr/>
          </p:nvSpPr>
          <p:spPr>
            <a:xfrm>
              <a:off x="-1" y="-2"/>
              <a:ext cx="7623009" cy="1270007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03" name="2박 3일 핵인싸 펭수와 함께하는 상암동 방송국 투어"/>
            <p:cNvSpPr txBox="1"/>
            <p:nvPr/>
          </p:nvSpPr>
          <p:spPr>
            <a:xfrm>
              <a:off x="2167920" y="129535"/>
              <a:ext cx="4757777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r>
                <a:t>2박 3일 핵인싸 펭수와 함께하는 상암동 방송국 투어</a:t>
              </a:r>
            </a:p>
          </p:txBody>
        </p:sp>
        <p:sp>
          <p:nvSpPr>
            <p:cNvPr id="1804" name="1인 59,900원"/>
            <p:cNvSpPr txBox="1"/>
            <p:nvPr/>
          </p:nvSpPr>
          <p:spPr>
            <a:xfrm>
              <a:off x="6544560" y="894490"/>
              <a:ext cx="96101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r">
                <a:defRPr sz="1200">
                  <a:solidFill>
                    <a:srgbClr val="888888"/>
                  </a:solidFill>
                </a:defRPr>
              </a:lvl1pPr>
            </a:lstStyle>
            <a:p>
              <a:r>
                <a:t>1인 59,900원</a:t>
              </a:r>
            </a:p>
          </p:txBody>
        </p:sp>
        <p:sp>
          <p:nvSpPr>
            <p:cNvPr id="1805" name="#맛집 #서울 #시티투어 #인싸투어"/>
            <p:cNvSpPr txBox="1"/>
            <p:nvPr/>
          </p:nvSpPr>
          <p:spPr>
            <a:xfrm>
              <a:off x="2223456" y="842037"/>
              <a:ext cx="2542831" cy="3197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1400"/>
              </a:lvl1pPr>
            </a:lstStyle>
            <a:p>
              <a:r>
                <a:t>#맛집 #서울 #시티투어 #인싸투어 </a:t>
              </a:r>
            </a:p>
          </p:txBody>
        </p:sp>
      </p:grpSp>
      <p:grpSp>
        <p:nvGrpSpPr>
          <p:cNvPr id="1809" name="타원 29"/>
          <p:cNvGrpSpPr/>
          <p:nvPr/>
        </p:nvGrpSpPr>
        <p:grpSpPr>
          <a:xfrm>
            <a:off x="152085" y="2057145"/>
            <a:ext cx="379803" cy="370837"/>
            <a:chOff x="-1" y="0"/>
            <a:chExt cx="379802" cy="370835"/>
          </a:xfrm>
        </p:grpSpPr>
        <p:sp>
          <p:nvSpPr>
            <p:cNvPr id="1807" name="타원형"/>
            <p:cNvSpPr/>
            <p:nvPr/>
          </p:nvSpPr>
          <p:spPr>
            <a:xfrm>
              <a:off x="-2" y="21640"/>
              <a:ext cx="379804" cy="327565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08" name="1"/>
            <p:cNvSpPr txBox="1"/>
            <p:nvPr/>
          </p:nvSpPr>
          <p:spPr>
            <a:xfrm>
              <a:off x="55621" y="-1"/>
              <a:ext cx="268559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812" name="타원 29"/>
          <p:cNvGrpSpPr/>
          <p:nvPr/>
        </p:nvGrpSpPr>
        <p:grpSpPr>
          <a:xfrm>
            <a:off x="5310334" y="1632143"/>
            <a:ext cx="379803" cy="370837"/>
            <a:chOff x="0" y="0"/>
            <a:chExt cx="379801" cy="370835"/>
          </a:xfrm>
        </p:grpSpPr>
        <p:sp>
          <p:nvSpPr>
            <p:cNvPr id="1810" name="타원형"/>
            <p:cNvSpPr/>
            <p:nvPr/>
          </p:nvSpPr>
          <p:spPr>
            <a:xfrm>
              <a:off x="-1" y="21640"/>
              <a:ext cx="379802" cy="327565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11" name="1"/>
            <p:cNvSpPr txBox="1"/>
            <p:nvPr/>
          </p:nvSpPr>
          <p:spPr>
            <a:xfrm>
              <a:off x="55621" y="-1"/>
              <a:ext cx="268558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813" name="직사각형 2"/>
          <p:cNvSpPr/>
          <p:nvPr/>
        </p:nvSpPr>
        <p:spPr>
          <a:xfrm>
            <a:off x="3483433" y="6220100"/>
            <a:ext cx="235132" cy="396237"/>
          </a:xfrm>
          <a:prstGeom prst="rect">
            <a:avLst/>
          </a:prstGeom>
          <a:solidFill>
            <a:srgbClr val="FFD966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/>
          </a:lstStyle>
          <a:p>
            <a:r>
              <a:t>1</a:t>
            </a:r>
          </a:p>
        </p:txBody>
      </p:sp>
      <p:sp>
        <p:nvSpPr>
          <p:cNvPr id="1814" name="직사각형 39"/>
          <p:cNvSpPr/>
          <p:nvPr/>
        </p:nvSpPr>
        <p:spPr>
          <a:xfrm>
            <a:off x="4607797" y="6223494"/>
            <a:ext cx="235132" cy="396237"/>
          </a:xfrm>
          <a:prstGeom prst="rect">
            <a:avLst/>
          </a:prstGeom>
          <a:solidFill>
            <a:srgbClr val="FFD966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/>
          </a:lstStyle>
          <a:p>
            <a:r>
              <a:t>3</a:t>
            </a:r>
          </a:p>
        </p:txBody>
      </p:sp>
      <p:sp>
        <p:nvSpPr>
          <p:cNvPr id="1815" name="직사각형 40"/>
          <p:cNvSpPr/>
          <p:nvPr/>
        </p:nvSpPr>
        <p:spPr>
          <a:xfrm>
            <a:off x="4046080" y="6220100"/>
            <a:ext cx="235132" cy="396237"/>
          </a:xfrm>
          <a:prstGeom prst="rect">
            <a:avLst/>
          </a:prstGeom>
          <a:solidFill>
            <a:srgbClr val="FFD966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/>
          </a:lstStyle>
          <a:p>
            <a: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573971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7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"/>
            <a:ext cx="12192000" cy="6756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8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50" y="57150"/>
            <a:ext cx="3390900" cy="1231900"/>
          </a:xfrm>
          <a:prstGeom prst="rect">
            <a:avLst/>
          </a:prstGeom>
          <a:ln w="12700">
            <a:miter lim="400000"/>
          </a:ln>
        </p:spPr>
      </p:pic>
      <p:sp>
        <p:nvSpPr>
          <p:cNvPr id="1819" name="화살표"/>
          <p:cNvSpPr/>
          <p:nvPr/>
        </p:nvSpPr>
        <p:spPr>
          <a:xfrm>
            <a:off x="8482210" y="205581"/>
            <a:ext cx="915890" cy="528638"/>
          </a:xfrm>
          <a:prstGeom prst="rightArrow">
            <a:avLst>
              <a:gd name="adj1" fmla="val 32000"/>
              <a:gd name="adj2" fmla="val 134607"/>
            </a:avLst>
          </a:prstGeom>
          <a:solidFill>
            <a:srgbClr val="EA5B2A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820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850" y="1327150"/>
            <a:ext cx="6845300" cy="571500"/>
          </a:xfrm>
          <a:prstGeom prst="rect">
            <a:avLst/>
          </a:prstGeom>
          <a:ln w="12700">
            <a:miter lim="400000"/>
          </a:ln>
        </p:spPr>
      </p:pic>
      <p:sp>
        <p:nvSpPr>
          <p:cNvPr id="1821" name="화살표"/>
          <p:cNvSpPr/>
          <p:nvPr/>
        </p:nvSpPr>
        <p:spPr>
          <a:xfrm flipH="1">
            <a:off x="2144910" y="1196181"/>
            <a:ext cx="915890" cy="528638"/>
          </a:xfrm>
          <a:prstGeom prst="rightArrow">
            <a:avLst>
              <a:gd name="adj1" fmla="val 32000"/>
              <a:gd name="adj2" fmla="val 134607"/>
            </a:avLst>
          </a:prstGeom>
          <a:solidFill>
            <a:srgbClr val="EA5B2A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49685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1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YS – P – 018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가이드 매칭 상세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862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63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프로젝트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64" name="직사각형 11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865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가이드가 업로드한 사진이 노출 되며      양옆 화살표를 통해 다음사진 이전사진으로 이동 가능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가격 표시와 함께 예약가능 날짜 확인 후 예약(결제) 혹은 찜하기 기능 추가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상품에 관한 상세정보 기재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실제 이용고객들의 평점과 후기 등록 및 열람 가능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868" name="타원 31"/>
          <p:cNvGrpSpPr/>
          <p:nvPr/>
        </p:nvGrpSpPr>
        <p:grpSpPr>
          <a:xfrm>
            <a:off x="12521082" y="4649596"/>
            <a:ext cx="379803" cy="370837"/>
            <a:chOff x="0" y="0"/>
            <a:chExt cx="379801" cy="370835"/>
          </a:xfrm>
        </p:grpSpPr>
        <p:sp>
          <p:nvSpPr>
            <p:cNvPr id="1866" name="타원형"/>
            <p:cNvSpPr/>
            <p:nvPr/>
          </p:nvSpPr>
          <p:spPr>
            <a:xfrm>
              <a:off x="-1" y="21640"/>
              <a:ext cx="379802" cy="327565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67" name="3"/>
            <p:cNvSpPr txBox="1"/>
            <p:nvPr/>
          </p:nvSpPr>
          <p:spPr>
            <a:xfrm>
              <a:off x="55621" y="-1"/>
              <a:ext cx="268558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pic>
        <p:nvPicPr>
          <p:cNvPr id="1869" name="펭수2.jpg" descr="펭수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96" y="1845598"/>
            <a:ext cx="4997499" cy="2334752"/>
          </a:xfrm>
          <a:prstGeom prst="rect">
            <a:avLst/>
          </a:prstGeom>
          <a:ln w="12700">
            <a:miter lim="400000"/>
          </a:ln>
        </p:spPr>
      </p:pic>
      <p:sp>
        <p:nvSpPr>
          <p:cNvPr id="1870" name="59,900원 / 1인"/>
          <p:cNvSpPr txBox="1"/>
          <p:nvPr/>
        </p:nvSpPr>
        <p:spPr>
          <a:xfrm>
            <a:off x="5782257" y="1440813"/>
            <a:ext cx="1516483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59,900원 / 1인</a:t>
            </a:r>
          </a:p>
        </p:txBody>
      </p:sp>
      <p:grpSp>
        <p:nvGrpSpPr>
          <p:cNvPr id="1873" name="예약하기"/>
          <p:cNvGrpSpPr/>
          <p:nvPr/>
        </p:nvGrpSpPr>
        <p:grpSpPr>
          <a:xfrm>
            <a:off x="5765800" y="2837694"/>
            <a:ext cx="1760361" cy="569936"/>
            <a:chOff x="0" y="-1"/>
            <a:chExt cx="1760360" cy="569935"/>
          </a:xfrm>
        </p:grpSpPr>
        <p:sp>
          <p:nvSpPr>
            <p:cNvPr id="1871" name="직사각형"/>
            <p:cNvSpPr/>
            <p:nvPr/>
          </p:nvSpPr>
          <p:spPr>
            <a:xfrm>
              <a:off x="0" y="-2"/>
              <a:ext cx="1760361" cy="569936"/>
            </a:xfrm>
            <a:prstGeom prst="rect">
              <a:avLst/>
            </a:prstGeom>
            <a:solidFill>
              <a:srgbClr val="3D86EE"/>
            </a:solidFill>
            <a:ln w="12700" cap="flat">
              <a:solidFill>
                <a:srgbClr val="9411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72" name="예약하기"/>
            <p:cNvSpPr txBox="1"/>
            <p:nvPr/>
          </p:nvSpPr>
          <p:spPr>
            <a:xfrm>
              <a:off x="0" y="105898"/>
              <a:ext cx="1760361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예약하기</a:t>
              </a:r>
            </a:p>
          </p:txBody>
        </p:sp>
      </p:grpSp>
      <p:grpSp>
        <p:nvGrpSpPr>
          <p:cNvPr id="1876" name="찜하기"/>
          <p:cNvGrpSpPr/>
          <p:nvPr/>
        </p:nvGrpSpPr>
        <p:grpSpPr>
          <a:xfrm>
            <a:off x="5765800" y="3475851"/>
            <a:ext cx="1760361" cy="569936"/>
            <a:chOff x="0" y="-1"/>
            <a:chExt cx="1760360" cy="569935"/>
          </a:xfrm>
        </p:grpSpPr>
        <p:sp>
          <p:nvSpPr>
            <p:cNvPr id="1874" name="직사각형"/>
            <p:cNvSpPr/>
            <p:nvPr/>
          </p:nvSpPr>
          <p:spPr>
            <a:xfrm>
              <a:off x="0" y="-2"/>
              <a:ext cx="1760361" cy="569936"/>
            </a:xfrm>
            <a:prstGeom prst="rect">
              <a:avLst/>
            </a:prstGeom>
            <a:solidFill>
              <a:srgbClr val="DC5A2A"/>
            </a:solidFill>
            <a:ln w="12700" cap="flat">
              <a:solidFill>
                <a:srgbClr val="9411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75" name="찜하기"/>
            <p:cNvSpPr txBox="1"/>
            <p:nvPr/>
          </p:nvSpPr>
          <p:spPr>
            <a:xfrm>
              <a:off x="0" y="105898"/>
              <a:ext cx="1760361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찜하기</a:t>
              </a:r>
            </a:p>
          </p:txBody>
        </p:sp>
      </p:grpSp>
      <p:grpSp>
        <p:nvGrpSpPr>
          <p:cNvPr id="1879" name="&lt;여행 관련 상세정보&gt;…"/>
          <p:cNvGrpSpPr/>
          <p:nvPr/>
        </p:nvGrpSpPr>
        <p:grpSpPr>
          <a:xfrm>
            <a:off x="364745" y="4242550"/>
            <a:ext cx="7541041" cy="1526737"/>
            <a:chOff x="0" y="0"/>
            <a:chExt cx="7541040" cy="1526735"/>
          </a:xfrm>
        </p:grpSpPr>
        <p:sp>
          <p:nvSpPr>
            <p:cNvPr id="1877" name="직사각형"/>
            <p:cNvSpPr/>
            <p:nvPr/>
          </p:nvSpPr>
          <p:spPr>
            <a:xfrm>
              <a:off x="-1" y="-1"/>
              <a:ext cx="7541041" cy="152673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78" name="&lt;여행 관련 상세정보&gt;…"/>
            <p:cNvSpPr txBox="1"/>
            <p:nvPr/>
          </p:nvSpPr>
          <p:spPr>
            <a:xfrm>
              <a:off x="-1" y="134838"/>
              <a:ext cx="7541041" cy="12570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/>
              <a:r>
                <a:t>&lt;여행 관련 상세정보&gt;</a:t>
              </a:r>
            </a:p>
            <a:p>
              <a:pPr algn="ctr"/>
              <a:endParaRPr/>
            </a:p>
            <a:p>
              <a:pPr algn="ctr"/>
              <a:r>
                <a:t>스케쥴, 이동수단 안내, 예약관련 주의사항, 준비할 사항 등 </a:t>
              </a:r>
            </a:p>
            <a:p>
              <a:pPr algn="ctr"/>
              <a:r>
                <a:t>세부적인 내용이 텍스트로 삽입.</a:t>
              </a:r>
            </a:p>
          </p:txBody>
        </p:sp>
      </p:grpSp>
      <p:sp>
        <p:nvSpPr>
          <p:cNvPr id="1880" name="캘린더"/>
          <p:cNvSpPr/>
          <p:nvPr/>
        </p:nvSpPr>
        <p:spPr>
          <a:xfrm>
            <a:off x="5521007" y="2078494"/>
            <a:ext cx="584936" cy="526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0799" y="1226"/>
                </a:moveTo>
                <a:cubicBezTo>
                  <a:pt x="11121" y="1226"/>
                  <a:pt x="11383" y="1516"/>
                  <a:pt x="11382" y="1874"/>
                </a:cubicBezTo>
                <a:cubicBezTo>
                  <a:pt x="11382" y="2232"/>
                  <a:pt x="11121" y="2522"/>
                  <a:pt x="10799" y="2522"/>
                </a:cubicBezTo>
                <a:cubicBezTo>
                  <a:pt x="10477" y="2522"/>
                  <a:pt x="10217" y="2232"/>
                  <a:pt x="10218" y="1874"/>
                </a:cubicBezTo>
                <a:cubicBezTo>
                  <a:pt x="10218" y="1516"/>
                  <a:pt x="10477" y="1226"/>
                  <a:pt x="10799" y="1226"/>
                </a:cubicBezTo>
                <a:close/>
                <a:moveTo>
                  <a:pt x="1742" y="5085"/>
                </a:moveTo>
                <a:lnTo>
                  <a:pt x="19857" y="5085"/>
                </a:lnTo>
                <a:lnTo>
                  <a:pt x="19857" y="19557"/>
                </a:lnTo>
                <a:lnTo>
                  <a:pt x="1742" y="19557"/>
                </a:lnTo>
                <a:lnTo>
                  <a:pt x="1742" y="5085"/>
                </a:lnTo>
                <a:close/>
                <a:moveTo>
                  <a:pt x="2068" y="5447"/>
                </a:moveTo>
                <a:lnTo>
                  <a:pt x="2068" y="7907"/>
                </a:lnTo>
                <a:lnTo>
                  <a:pt x="4283" y="7907"/>
                </a:lnTo>
                <a:lnTo>
                  <a:pt x="4283" y="5447"/>
                </a:lnTo>
                <a:lnTo>
                  <a:pt x="2068" y="5447"/>
                </a:lnTo>
                <a:close/>
                <a:moveTo>
                  <a:pt x="4609" y="5447"/>
                </a:moveTo>
                <a:lnTo>
                  <a:pt x="4609" y="7907"/>
                </a:lnTo>
                <a:lnTo>
                  <a:pt x="6824" y="7907"/>
                </a:lnTo>
                <a:lnTo>
                  <a:pt x="6824" y="5447"/>
                </a:lnTo>
                <a:lnTo>
                  <a:pt x="4609" y="5447"/>
                </a:lnTo>
                <a:close/>
                <a:moveTo>
                  <a:pt x="7150" y="5447"/>
                </a:moveTo>
                <a:lnTo>
                  <a:pt x="7150" y="7907"/>
                </a:lnTo>
                <a:lnTo>
                  <a:pt x="9365" y="7907"/>
                </a:lnTo>
                <a:lnTo>
                  <a:pt x="9365" y="5447"/>
                </a:lnTo>
                <a:lnTo>
                  <a:pt x="7150" y="5447"/>
                </a:lnTo>
                <a:close/>
                <a:moveTo>
                  <a:pt x="9692" y="5447"/>
                </a:moveTo>
                <a:lnTo>
                  <a:pt x="9692" y="7907"/>
                </a:lnTo>
                <a:lnTo>
                  <a:pt x="11907" y="7907"/>
                </a:lnTo>
                <a:lnTo>
                  <a:pt x="11907" y="5447"/>
                </a:lnTo>
                <a:lnTo>
                  <a:pt x="9692" y="5447"/>
                </a:lnTo>
                <a:close/>
                <a:moveTo>
                  <a:pt x="12233" y="5447"/>
                </a:moveTo>
                <a:lnTo>
                  <a:pt x="12233" y="7907"/>
                </a:lnTo>
                <a:lnTo>
                  <a:pt x="14448" y="7907"/>
                </a:lnTo>
                <a:lnTo>
                  <a:pt x="14448" y="5447"/>
                </a:lnTo>
                <a:lnTo>
                  <a:pt x="12233" y="5447"/>
                </a:lnTo>
                <a:close/>
                <a:moveTo>
                  <a:pt x="14774" y="5447"/>
                </a:moveTo>
                <a:lnTo>
                  <a:pt x="14774" y="7907"/>
                </a:lnTo>
                <a:lnTo>
                  <a:pt x="16989" y="7907"/>
                </a:lnTo>
                <a:lnTo>
                  <a:pt x="16989" y="5447"/>
                </a:lnTo>
                <a:lnTo>
                  <a:pt x="14774" y="5447"/>
                </a:lnTo>
                <a:close/>
                <a:moveTo>
                  <a:pt x="17316" y="5447"/>
                </a:moveTo>
                <a:lnTo>
                  <a:pt x="17316" y="7907"/>
                </a:lnTo>
                <a:lnTo>
                  <a:pt x="19530" y="7907"/>
                </a:lnTo>
                <a:lnTo>
                  <a:pt x="19530" y="5447"/>
                </a:lnTo>
                <a:lnTo>
                  <a:pt x="17316" y="5447"/>
                </a:lnTo>
                <a:close/>
                <a:moveTo>
                  <a:pt x="2068" y="8269"/>
                </a:moveTo>
                <a:lnTo>
                  <a:pt x="2068" y="10729"/>
                </a:lnTo>
                <a:lnTo>
                  <a:pt x="4283" y="10729"/>
                </a:lnTo>
                <a:lnTo>
                  <a:pt x="4283" y="8269"/>
                </a:lnTo>
                <a:lnTo>
                  <a:pt x="2068" y="8269"/>
                </a:lnTo>
                <a:close/>
                <a:moveTo>
                  <a:pt x="4609" y="8269"/>
                </a:moveTo>
                <a:lnTo>
                  <a:pt x="4609" y="10729"/>
                </a:lnTo>
                <a:lnTo>
                  <a:pt x="6824" y="10729"/>
                </a:lnTo>
                <a:lnTo>
                  <a:pt x="6824" y="8269"/>
                </a:lnTo>
                <a:lnTo>
                  <a:pt x="4609" y="8269"/>
                </a:lnTo>
                <a:close/>
                <a:moveTo>
                  <a:pt x="7150" y="8269"/>
                </a:moveTo>
                <a:lnTo>
                  <a:pt x="7150" y="10729"/>
                </a:lnTo>
                <a:lnTo>
                  <a:pt x="9365" y="10729"/>
                </a:lnTo>
                <a:lnTo>
                  <a:pt x="9365" y="8269"/>
                </a:lnTo>
                <a:lnTo>
                  <a:pt x="7150" y="8269"/>
                </a:lnTo>
                <a:close/>
                <a:moveTo>
                  <a:pt x="9692" y="8269"/>
                </a:moveTo>
                <a:lnTo>
                  <a:pt x="9692" y="10729"/>
                </a:lnTo>
                <a:lnTo>
                  <a:pt x="11907" y="10729"/>
                </a:lnTo>
                <a:lnTo>
                  <a:pt x="11907" y="8269"/>
                </a:lnTo>
                <a:lnTo>
                  <a:pt x="9692" y="8269"/>
                </a:lnTo>
                <a:close/>
                <a:moveTo>
                  <a:pt x="12233" y="8269"/>
                </a:moveTo>
                <a:lnTo>
                  <a:pt x="12233" y="10729"/>
                </a:lnTo>
                <a:lnTo>
                  <a:pt x="14448" y="10729"/>
                </a:lnTo>
                <a:lnTo>
                  <a:pt x="14448" y="8269"/>
                </a:lnTo>
                <a:lnTo>
                  <a:pt x="12233" y="8269"/>
                </a:lnTo>
                <a:close/>
                <a:moveTo>
                  <a:pt x="14774" y="8269"/>
                </a:moveTo>
                <a:lnTo>
                  <a:pt x="14774" y="10729"/>
                </a:lnTo>
                <a:lnTo>
                  <a:pt x="16989" y="10729"/>
                </a:lnTo>
                <a:lnTo>
                  <a:pt x="16989" y="8269"/>
                </a:lnTo>
                <a:lnTo>
                  <a:pt x="14774" y="8269"/>
                </a:lnTo>
                <a:close/>
                <a:moveTo>
                  <a:pt x="17316" y="8269"/>
                </a:moveTo>
                <a:lnTo>
                  <a:pt x="17316" y="10729"/>
                </a:lnTo>
                <a:lnTo>
                  <a:pt x="19530" y="10729"/>
                </a:lnTo>
                <a:lnTo>
                  <a:pt x="19530" y="8269"/>
                </a:lnTo>
                <a:lnTo>
                  <a:pt x="17316" y="8269"/>
                </a:lnTo>
                <a:close/>
                <a:moveTo>
                  <a:pt x="2068" y="11091"/>
                </a:moveTo>
                <a:lnTo>
                  <a:pt x="2068" y="13551"/>
                </a:lnTo>
                <a:lnTo>
                  <a:pt x="4283" y="13551"/>
                </a:lnTo>
                <a:lnTo>
                  <a:pt x="4283" y="11091"/>
                </a:lnTo>
                <a:lnTo>
                  <a:pt x="2068" y="11091"/>
                </a:lnTo>
                <a:close/>
                <a:moveTo>
                  <a:pt x="4609" y="11091"/>
                </a:moveTo>
                <a:lnTo>
                  <a:pt x="4609" y="13551"/>
                </a:lnTo>
                <a:lnTo>
                  <a:pt x="6824" y="13551"/>
                </a:lnTo>
                <a:lnTo>
                  <a:pt x="6824" y="11091"/>
                </a:lnTo>
                <a:lnTo>
                  <a:pt x="4609" y="11091"/>
                </a:lnTo>
                <a:close/>
                <a:moveTo>
                  <a:pt x="7150" y="11091"/>
                </a:moveTo>
                <a:lnTo>
                  <a:pt x="7150" y="13551"/>
                </a:lnTo>
                <a:lnTo>
                  <a:pt x="9365" y="13551"/>
                </a:lnTo>
                <a:lnTo>
                  <a:pt x="9365" y="11091"/>
                </a:lnTo>
                <a:lnTo>
                  <a:pt x="7150" y="11091"/>
                </a:lnTo>
                <a:close/>
                <a:moveTo>
                  <a:pt x="9692" y="11091"/>
                </a:moveTo>
                <a:lnTo>
                  <a:pt x="9692" y="13551"/>
                </a:lnTo>
                <a:lnTo>
                  <a:pt x="11907" y="13551"/>
                </a:lnTo>
                <a:lnTo>
                  <a:pt x="11907" y="11091"/>
                </a:lnTo>
                <a:lnTo>
                  <a:pt x="9692" y="11091"/>
                </a:lnTo>
                <a:close/>
                <a:moveTo>
                  <a:pt x="12233" y="11091"/>
                </a:moveTo>
                <a:lnTo>
                  <a:pt x="12233" y="13551"/>
                </a:lnTo>
                <a:lnTo>
                  <a:pt x="14448" y="13551"/>
                </a:lnTo>
                <a:lnTo>
                  <a:pt x="14448" y="11091"/>
                </a:lnTo>
                <a:lnTo>
                  <a:pt x="12233" y="11091"/>
                </a:lnTo>
                <a:close/>
                <a:moveTo>
                  <a:pt x="14774" y="11091"/>
                </a:moveTo>
                <a:lnTo>
                  <a:pt x="14774" y="13551"/>
                </a:lnTo>
                <a:lnTo>
                  <a:pt x="16989" y="13551"/>
                </a:lnTo>
                <a:lnTo>
                  <a:pt x="16989" y="11091"/>
                </a:lnTo>
                <a:lnTo>
                  <a:pt x="14774" y="11091"/>
                </a:lnTo>
                <a:close/>
                <a:moveTo>
                  <a:pt x="17316" y="11091"/>
                </a:moveTo>
                <a:lnTo>
                  <a:pt x="17316" y="13551"/>
                </a:lnTo>
                <a:lnTo>
                  <a:pt x="19530" y="13551"/>
                </a:lnTo>
                <a:lnTo>
                  <a:pt x="19530" y="11091"/>
                </a:lnTo>
                <a:lnTo>
                  <a:pt x="17316" y="11091"/>
                </a:lnTo>
                <a:close/>
                <a:moveTo>
                  <a:pt x="2068" y="13913"/>
                </a:moveTo>
                <a:lnTo>
                  <a:pt x="2068" y="16373"/>
                </a:lnTo>
                <a:lnTo>
                  <a:pt x="4283" y="16373"/>
                </a:lnTo>
                <a:lnTo>
                  <a:pt x="4283" y="13913"/>
                </a:lnTo>
                <a:lnTo>
                  <a:pt x="2068" y="13913"/>
                </a:lnTo>
                <a:close/>
                <a:moveTo>
                  <a:pt x="4609" y="13913"/>
                </a:moveTo>
                <a:lnTo>
                  <a:pt x="4609" y="16373"/>
                </a:lnTo>
                <a:lnTo>
                  <a:pt x="6824" y="16373"/>
                </a:lnTo>
                <a:lnTo>
                  <a:pt x="6824" y="13913"/>
                </a:lnTo>
                <a:lnTo>
                  <a:pt x="4609" y="13913"/>
                </a:lnTo>
                <a:close/>
                <a:moveTo>
                  <a:pt x="7150" y="13913"/>
                </a:moveTo>
                <a:lnTo>
                  <a:pt x="7150" y="16373"/>
                </a:lnTo>
                <a:lnTo>
                  <a:pt x="9365" y="16373"/>
                </a:lnTo>
                <a:lnTo>
                  <a:pt x="9365" y="13913"/>
                </a:lnTo>
                <a:lnTo>
                  <a:pt x="7150" y="13913"/>
                </a:lnTo>
                <a:close/>
                <a:moveTo>
                  <a:pt x="9692" y="13913"/>
                </a:moveTo>
                <a:lnTo>
                  <a:pt x="9692" y="16373"/>
                </a:lnTo>
                <a:lnTo>
                  <a:pt x="11907" y="16373"/>
                </a:lnTo>
                <a:lnTo>
                  <a:pt x="11907" y="13913"/>
                </a:lnTo>
                <a:lnTo>
                  <a:pt x="9692" y="13913"/>
                </a:lnTo>
                <a:close/>
                <a:moveTo>
                  <a:pt x="12233" y="13913"/>
                </a:moveTo>
                <a:lnTo>
                  <a:pt x="12233" y="16373"/>
                </a:lnTo>
                <a:lnTo>
                  <a:pt x="14448" y="16373"/>
                </a:lnTo>
                <a:lnTo>
                  <a:pt x="14448" y="13913"/>
                </a:lnTo>
                <a:lnTo>
                  <a:pt x="12233" y="13913"/>
                </a:lnTo>
                <a:close/>
                <a:moveTo>
                  <a:pt x="14774" y="13913"/>
                </a:moveTo>
                <a:lnTo>
                  <a:pt x="14774" y="16373"/>
                </a:lnTo>
                <a:lnTo>
                  <a:pt x="16989" y="16373"/>
                </a:lnTo>
                <a:lnTo>
                  <a:pt x="16989" y="13913"/>
                </a:lnTo>
                <a:lnTo>
                  <a:pt x="14774" y="13913"/>
                </a:lnTo>
                <a:close/>
                <a:moveTo>
                  <a:pt x="17316" y="13913"/>
                </a:moveTo>
                <a:lnTo>
                  <a:pt x="17316" y="16373"/>
                </a:lnTo>
                <a:lnTo>
                  <a:pt x="19530" y="16373"/>
                </a:lnTo>
                <a:lnTo>
                  <a:pt x="19530" y="13913"/>
                </a:lnTo>
                <a:lnTo>
                  <a:pt x="17316" y="13913"/>
                </a:lnTo>
                <a:close/>
                <a:moveTo>
                  <a:pt x="2068" y="16735"/>
                </a:moveTo>
                <a:lnTo>
                  <a:pt x="2068" y="19195"/>
                </a:lnTo>
                <a:lnTo>
                  <a:pt x="4283" y="19195"/>
                </a:lnTo>
                <a:lnTo>
                  <a:pt x="4283" y="16735"/>
                </a:lnTo>
                <a:lnTo>
                  <a:pt x="2068" y="16735"/>
                </a:lnTo>
                <a:close/>
                <a:moveTo>
                  <a:pt x="4609" y="16735"/>
                </a:moveTo>
                <a:lnTo>
                  <a:pt x="4609" y="19195"/>
                </a:lnTo>
                <a:lnTo>
                  <a:pt x="6824" y="19195"/>
                </a:lnTo>
                <a:lnTo>
                  <a:pt x="6824" y="16735"/>
                </a:lnTo>
                <a:lnTo>
                  <a:pt x="4609" y="16735"/>
                </a:lnTo>
                <a:close/>
                <a:moveTo>
                  <a:pt x="7150" y="16735"/>
                </a:moveTo>
                <a:lnTo>
                  <a:pt x="7150" y="19195"/>
                </a:lnTo>
                <a:lnTo>
                  <a:pt x="9365" y="19195"/>
                </a:lnTo>
                <a:lnTo>
                  <a:pt x="9365" y="16735"/>
                </a:lnTo>
                <a:lnTo>
                  <a:pt x="7150" y="16735"/>
                </a:lnTo>
                <a:close/>
                <a:moveTo>
                  <a:pt x="9692" y="16735"/>
                </a:moveTo>
                <a:lnTo>
                  <a:pt x="9692" y="19195"/>
                </a:lnTo>
                <a:lnTo>
                  <a:pt x="11907" y="19195"/>
                </a:lnTo>
                <a:lnTo>
                  <a:pt x="11907" y="16735"/>
                </a:lnTo>
                <a:lnTo>
                  <a:pt x="9692" y="16735"/>
                </a:lnTo>
                <a:close/>
                <a:moveTo>
                  <a:pt x="12233" y="16735"/>
                </a:moveTo>
                <a:lnTo>
                  <a:pt x="12233" y="19195"/>
                </a:lnTo>
                <a:lnTo>
                  <a:pt x="14448" y="19195"/>
                </a:lnTo>
                <a:lnTo>
                  <a:pt x="14448" y="16735"/>
                </a:lnTo>
                <a:lnTo>
                  <a:pt x="12233" y="16735"/>
                </a:lnTo>
                <a:close/>
                <a:moveTo>
                  <a:pt x="14774" y="16735"/>
                </a:moveTo>
                <a:lnTo>
                  <a:pt x="14774" y="19195"/>
                </a:lnTo>
                <a:lnTo>
                  <a:pt x="16989" y="19195"/>
                </a:lnTo>
                <a:lnTo>
                  <a:pt x="16989" y="16735"/>
                </a:lnTo>
                <a:lnTo>
                  <a:pt x="14774" y="16735"/>
                </a:lnTo>
                <a:close/>
                <a:moveTo>
                  <a:pt x="17316" y="16735"/>
                </a:moveTo>
                <a:lnTo>
                  <a:pt x="17316" y="19195"/>
                </a:lnTo>
                <a:lnTo>
                  <a:pt x="19530" y="19195"/>
                </a:lnTo>
                <a:lnTo>
                  <a:pt x="19530" y="16735"/>
                </a:lnTo>
                <a:lnTo>
                  <a:pt x="17316" y="16735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C0504"/>
            </a:solidFill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883" name="날짜 조회"/>
          <p:cNvGrpSpPr/>
          <p:nvPr/>
        </p:nvGrpSpPr>
        <p:grpSpPr>
          <a:xfrm>
            <a:off x="6471698" y="2043607"/>
            <a:ext cx="1270005" cy="596515"/>
            <a:chOff x="0" y="0"/>
            <a:chExt cx="1270003" cy="596513"/>
          </a:xfrm>
        </p:grpSpPr>
        <p:sp>
          <p:nvSpPr>
            <p:cNvPr id="1881" name="직사각형"/>
            <p:cNvSpPr/>
            <p:nvPr/>
          </p:nvSpPr>
          <p:spPr>
            <a:xfrm>
              <a:off x="-1" y="0"/>
              <a:ext cx="1270004" cy="59651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82" name="날짜 조회"/>
            <p:cNvSpPr txBox="1"/>
            <p:nvPr/>
          </p:nvSpPr>
          <p:spPr>
            <a:xfrm>
              <a:off x="-1" y="104834"/>
              <a:ext cx="1270004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날짜 조회</a:t>
              </a:r>
            </a:p>
          </p:txBody>
        </p:sp>
      </p:grpSp>
      <p:grpSp>
        <p:nvGrpSpPr>
          <p:cNvPr id="1886" name="타원 29"/>
          <p:cNvGrpSpPr/>
          <p:nvPr/>
        </p:nvGrpSpPr>
        <p:grpSpPr>
          <a:xfrm>
            <a:off x="3869706" y="358896"/>
            <a:ext cx="379803" cy="370837"/>
            <a:chOff x="0" y="0"/>
            <a:chExt cx="379801" cy="370835"/>
          </a:xfrm>
        </p:grpSpPr>
        <p:sp>
          <p:nvSpPr>
            <p:cNvPr id="1884" name="타원형"/>
            <p:cNvSpPr/>
            <p:nvPr/>
          </p:nvSpPr>
          <p:spPr>
            <a:xfrm>
              <a:off x="-1" y="21640"/>
              <a:ext cx="379802" cy="327565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85" name="1"/>
            <p:cNvSpPr txBox="1"/>
            <p:nvPr/>
          </p:nvSpPr>
          <p:spPr>
            <a:xfrm>
              <a:off x="55621" y="-1"/>
              <a:ext cx="268558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889" name="타원 29"/>
          <p:cNvGrpSpPr/>
          <p:nvPr/>
        </p:nvGrpSpPr>
        <p:grpSpPr>
          <a:xfrm>
            <a:off x="288752" y="4080192"/>
            <a:ext cx="379802" cy="370837"/>
            <a:chOff x="0" y="0"/>
            <a:chExt cx="379801" cy="370835"/>
          </a:xfrm>
        </p:grpSpPr>
        <p:sp>
          <p:nvSpPr>
            <p:cNvPr id="1887" name="타원형"/>
            <p:cNvSpPr/>
            <p:nvPr/>
          </p:nvSpPr>
          <p:spPr>
            <a:xfrm>
              <a:off x="-1" y="21640"/>
              <a:ext cx="379802" cy="327565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88" name="1"/>
            <p:cNvSpPr txBox="1"/>
            <p:nvPr/>
          </p:nvSpPr>
          <p:spPr>
            <a:xfrm>
              <a:off x="55621" y="-1"/>
              <a:ext cx="268558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892" name="타원 29"/>
          <p:cNvGrpSpPr/>
          <p:nvPr/>
        </p:nvGrpSpPr>
        <p:grpSpPr>
          <a:xfrm>
            <a:off x="137211" y="1922383"/>
            <a:ext cx="379804" cy="370837"/>
            <a:chOff x="-1" y="0"/>
            <a:chExt cx="379802" cy="370835"/>
          </a:xfrm>
        </p:grpSpPr>
        <p:sp>
          <p:nvSpPr>
            <p:cNvPr id="1890" name="타원형"/>
            <p:cNvSpPr/>
            <p:nvPr/>
          </p:nvSpPr>
          <p:spPr>
            <a:xfrm>
              <a:off x="-2" y="21640"/>
              <a:ext cx="379804" cy="327565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91" name="1"/>
            <p:cNvSpPr txBox="1"/>
            <p:nvPr/>
          </p:nvSpPr>
          <p:spPr>
            <a:xfrm>
              <a:off x="55621" y="-1"/>
              <a:ext cx="268559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893" name="화살표"/>
          <p:cNvSpPr/>
          <p:nvPr/>
        </p:nvSpPr>
        <p:spPr>
          <a:xfrm>
            <a:off x="4665309" y="2332911"/>
            <a:ext cx="443799" cy="333382"/>
          </a:xfrm>
          <a:prstGeom prst="rightArrow">
            <a:avLst>
              <a:gd name="adj1" fmla="val 32000"/>
              <a:gd name="adj2" fmla="val 85197"/>
            </a:avLst>
          </a:prstGeom>
          <a:solidFill>
            <a:srgbClr val="FDF350"/>
          </a:solidFill>
          <a:ln w="25400">
            <a:solidFill>
              <a:srgbClr val="FBFD5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894" name="화살표"/>
          <p:cNvSpPr/>
          <p:nvPr/>
        </p:nvSpPr>
        <p:spPr>
          <a:xfrm flipH="1">
            <a:off x="105215" y="2332911"/>
            <a:ext cx="443797" cy="333382"/>
          </a:xfrm>
          <a:prstGeom prst="rightArrow">
            <a:avLst>
              <a:gd name="adj1" fmla="val 32000"/>
              <a:gd name="adj2" fmla="val 85197"/>
            </a:avLst>
          </a:prstGeom>
          <a:solidFill>
            <a:srgbClr val="FDF350"/>
          </a:solidFill>
          <a:ln w="25400">
            <a:solidFill>
              <a:srgbClr val="FBFD5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895" name="직사각형"/>
          <p:cNvSpPr/>
          <p:nvPr/>
        </p:nvSpPr>
        <p:spPr>
          <a:xfrm>
            <a:off x="5390760" y="1386576"/>
            <a:ext cx="2510442" cy="2760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898" name="타원 29"/>
          <p:cNvGrpSpPr/>
          <p:nvPr/>
        </p:nvGrpSpPr>
        <p:grpSpPr>
          <a:xfrm>
            <a:off x="5257704" y="1474759"/>
            <a:ext cx="379803" cy="370837"/>
            <a:chOff x="0" y="0"/>
            <a:chExt cx="379801" cy="370835"/>
          </a:xfrm>
        </p:grpSpPr>
        <p:sp>
          <p:nvSpPr>
            <p:cNvPr id="1896" name="타원형"/>
            <p:cNvSpPr/>
            <p:nvPr/>
          </p:nvSpPr>
          <p:spPr>
            <a:xfrm>
              <a:off x="-1" y="21640"/>
              <a:ext cx="379802" cy="327565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97" name="1"/>
            <p:cNvSpPr txBox="1"/>
            <p:nvPr/>
          </p:nvSpPr>
          <p:spPr>
            <a:xfrm>
              <a:off x="55621" y="-1"/>
              <a:ext cx="268558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901" name="회원의 관심사에 맞는 또 다른 가이드 상품 추천"/>
          <p:cNvGrpSpPr/>
          <p:nvPr/>
        </p:nvGrpSpPr>
        <p:grpSpPr>
          <a:xfrm>
            <a:off x="363200" y="5864935"/>
            <a:ext cx="7544131" cy="696895"/>
            <a:chOff x="0" y="0"/>
            <a:chExt cx="7544130" cy="696893"/>
          </a:xfrm>
        </p:grpSpPr>
        <p:sp>
          <p:nvSpPr>
            <p:cNvPr id="1899" name="직사각형"/>
            <p:cNvSpPr/>
            <p:nvPr/>
          </p:nvSpPr>
          <p:spPr>
            <a:xfrm>
              <a:off x="-1" y="-1"/>
              <a:ext cx="7544131" cy="69689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00" name="이용 고객 평점 및 후기"/>
            <p:cNvSpPr txBox="1"/>
            <p:nvPr/>
          </p:nvSpPr>
          <p:spPr>
            <a:xfrm>
              <a:off x="-1" y="155025"/>
              <a:ext cx="7544131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이용 고객 평점 및 후기</a:t>
              </a:r>
            </a:p>
          </p:txBody>
        </p:sp>
      </p:grpSp>
      <p:grpSp>
        <p:nvGrpSpPr>
          <p:cNvPr id="1904" name="타원 29"/>
          <p:cNvGrpSpPr/>
          <p:nvPr/>
        </p:nvGrpSpPr>
        <p:grpSpPr>
          <a:xfrm>
            <a:off x="288752" y="5676408"/>
            <a:ext cx="379802" cy="370837"/>
            <a:chOff x="0" y="0"/>
            <a:chExt cx="379801" cy="370835"/>
          </a:xfrm>
        </p:grpSpPr>
        <p:sp>
          <p:nvSpPr>
            <p:cNvPr id="1902" name="타원형"/>
            <p:cNvSpPr/>
            <p:nvPr/>
          </p:nvSpPr>
          <p:spPr>
            <a:xfrm>
              <a:off x="-1" y="21640"/>
              <a:ext cx="379802" cy="327565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03" name="1"/>
            <p:cNvSpPr txBox="1"/>
            <p:nvPr/>
          </p:nvSpPr>
          <p:spPr>
            <a:xfrm>
              <a:off x="55621" y="-1"/>
              <a:ext cx="268558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1905" name="2박 3일 핵인싸 펭수와 함께하는 상암동 방송국 투어"/>
          <p:cNvSpPr txBox="1"/>
          <p:nvPr/>
        </p:nvSpPr>
        <p:spPr>
          <a:xfrm>
            <a:off x="192835" y="1414926"/>
            <a:ext cx="5009251" cy="34607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500" b="1"/>
            </a:lvl1pPr>
          </a:lstStyle>
          <a:p>
            <a:r>
              <a:t>2박 3일 핵인싸 펭수와 함께하는 상암동 방송국 투어</a:t>
            </a:r>
          </a:p>
        </p:txBody>
      </p:sp>
    </p:spTree>
    <p:extLst>
      <p:ext uri="{BB962C8B-B14F-4D97-AF65-F5344CB8AC3E}">
        <p14:creationId xmlns:p14="http://schemas.microsoft.com/office/powerpoint/2010/main" val="5188867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제목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8" name="본문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90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66"/>
            <a:ext cx="12192000" cy="6739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0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63500"/>
            <a:ext cx="3810000" cy="1422400"/>
          </a:xfrm>
          <a:prstGeom prst="rect">
            <a:avLst/>
          </a:prstGeom>
          <a:ln w="12700">
            <a:miter lim="400000"/>
          </a:ln>
        </p:spPr>
      </p:pic>
      <p:sp>
        <p:nvSpPr>
          <p:cNvPr id="1911" name="화살표"/>
          <p:cNvSpPr/>
          <p:nvPr/>
        </p:nvSpPr>
        <p:spPr>
          <a:xfrm rot="2502788">
            <a:off x="8639307" y="1666362"/>
            <a:ext cx="1301932" cy="996811"/>
          </a:xfrm>
          <a:prstGeom prst="rightArrow">
            <a:avLst>
              <a:gd name="adj1" fmla="val 32000"/>
              <a:gd name="adj2" fmla="val 101475"/>
            </a:avLst>
          </a:prstGeom>
          <a:solidFill>
            <a:srgbClr val="EA5B2A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912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97" y="2743200"/>
            <a:ext cx="8267701" cy="1371601"/>
          </a:xfrm>
          <a:prstGeom prst="rect">
            <a:avLst/>
          </a:prstGeom>
          <a:ln w="12700">
            <a:miter lim="400000"/>
          </a:ln>
        </p:spPr>
      </p:pic>
      <p:sp>
        <p:nvSpPr>
          <p:cNvPr id="1913" name="화살표"/>
          <p:cNvSpPr/>
          <p:nvPr/>
        </p:nvSpPr>
        <p:spPr>
          <a:xfrm rot="8222989">
            <a:off x="2797307" y="3647562"/>
            <a:ext cx="1301932" cy="996811"/>
          </a:xfrm>
          <a:prstGeom prst="rightArrow">
            <a:avLst>
              <a:gd name="adj1" fmla="val 32000"/>
              <a:gd name="adj2" fmla="val 101475"/>
            </a:avLst>
          </a:prstGeom>
          <a:solidFill>
            <a:srgbClr val="EA5B2A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599185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399</Words>
  <Application>Microsoft Office PowerPoint</Application>
  <PresentationFormat>사용자 지정</PresentationFormat>
  <Paragraphs>123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Office 테마</vt:lpstr>
      <vt:lpstr>Office 테마</vt:lpstr>
      <vt:lpstr>화면 설계 및 화면 구현 현황  김용승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형준</dc:creator>
  <cp:lastModifiedBy>507-06</cp:lastModifiedBy>
  <cp:revision>170</cp:revision>
  <dcterms:created xsi:type="dcterms:W3CDTF">2020-01-15T12:55:20Z</dcterms:created>
  <dcterms:modified xsi:type="dcterms:W3CDTF">2020-01-30T00:42:22Z</dcterms:modified>
</cp:coreProperties>
</file>