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0" r:id="rId2"/>
    <p:sldId id="273" r:id="rId3"/>
    <p:sldId id="333" r:id="rId4"/>
    <p:sldId id="275" r:id="rId5"/>
    <p:sldId id="334" r:id="rId6"/>
    <p:sldId id="277" r:id="rId7"/>
    <p:sldId id="335" r:id="rId8"/>
    <p:sldId id="279" r:id="rId9"/>
    <p:sldId id="336" r:id="rId10"/>
    <p:sldId id="283" r:id="rId11"/>
    <p:sldId id="330" r:id="rId12"/>
    <p:sldId id="331" r:id="rId13"/>
    <p:sldId id="33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320"/>
            <p14:sldId id="273"/>
            <p14:sldId id="333"/>
            <p14:sldId id="275"/>
            <p14:sldId id="334"/>
            <p14:sldId id="277"/>
            <p14:sldId id="335"/>
            <p14:sldId id="279"/>
            <p14:sldId id="336"/>
            <p14:sldId id="283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6B17-2B41-4580-B7C4-AB1E26B97C66}" v="143" dt="2020-01-22T15:25:02.619"/>
    <p1510:client id="{419CCFD1-80C3-44CE-A5BF-8C2D24921BB2}" v="24" dt="2020-01-22T14:22:31.073"/>
    <p1510:client id="{8A3736DB-FAC6-4357-BD37-0E8F1457A0CD}" v="315" dt="2020-01-22T14:58:5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125" d="100"/>
          <a:sy n="125" d="100"/>
        </p:scale>
        <p:origin x="24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31D36B17-2B41-4580-B7C4-AB1E26B97C66}"/>
    <pc:docChg chg="addSld delSld modSld sldOrd addMainMaster modMainMaster modSection">
      <pc:chgData name="게스트 사용자" userId="6a5aa6f92ab31816" providerId="Windows Live" clId="Web-{31D36B17-2B41-4580-B7C4-AB1E26B97C66}" dt="2020-01-22T15:25:02.619" v="135"/>
      <pc:docMkLst>
        <pc:docMk/>
      </pc:docMkLst>
      <pc:sldChg chg="addAnim delAnim modAnim">
        <pc:chgData name="게스트 사용자" userId="6a5aa6f92ab31816" providerId="Windows Live" clId="Web-{31D36B17-2B41-4580-B7C4-AB1E26B97C66}" dt="2020-01-22T15:20:22.024" v="115"/>
        <pc:sldMkLst>
          <pc:docMk/>
          <pc:sldMk cId="419339930" sldId="321"/>
        </pc:sldMkLst>
      </pc:sldChg>
      <pc:sldChg chg="addAnim modAnim">
        <pc:chgData name="게스트 사용자" userId="6a5aa6f92ab31816" providerId="Windows Live" clId="Web-{31D36B17-2B41-4580-B7C4-AB1E26B97C66}" dt="2020-01-22T15:21:03.149" v="119"/>
        <pc:sldMkLst>
          <pc:docMk/>
          <pc:sldMk cId="3463008284" sldId="322"/>
        </pc:sldMkLst>
      </pc:sldChg>
      <pc:sldChg chg="modSp add replId">
        <pc:chgData name="게스트 사용자" userId="6a5aa6f92ab31816" providerId="Windows Live" clId="Web-{31D36B17-2B41-4580-B7C4-AB1E26B97C66}" dt="2020-01-22T15:02:37.644" v="3" actId="20577"/>
        <pc:sldMkLst>
          <pc:docMk/>
          <pc:sldMk cId="3518464887" sldId="329"/>
        </pc:sldMkLst>
        <pc:spChg chg="mod">
          <ac:chgData name="게스트 사용자" userId="6a5aa6f92ab31816" providerId="Windows Live" clId="Web-{31D36B17-2B41-4580-B7C4-AB1E26B97C66}" dt="2020-01-22T15:02:37.644" v="3" actId="20577"/>
          <ac:spMkLst>
            <pc:docMk/>
            <pc:sldMk cId="3518464887" sldId="329"/>
            <ac:spMk id="2" creationId="{00000000-0000-0000-0000-000000000000}"/>
          </ac:spMkLst>
        </pc:spChg>
      </pc:sldChg>
      <pc:sldChg chg="modSp add ord replId">
        <pc:chgData name="게스트 사용자" userId="6a5aa6f92ab31816" providerId="Windows Live" clId="Web-{31D36B17-2B41-4580-B7C4-AB1E26B97C66}" dt="2020-01-22T15:14:02.148" v="69"/>
        <pc:sldMkLst>
          <pc:docMk/>
          <pc:sldMk cId="3954679055" sldId="330"/>
        </pc:sldMkLst>
        <pc:spChg chg="mod">
          <ac:chgData name="게스트 사용자" userId="6a5aa6f92ab31816" providerId="Windows Live" clId="Web-{31D36B17-2B41-4580-B7C4-AB1E26B97C66}" dt="2020-01-22T15:02:44.284" v="13" actId="20577"/>
          <ac:spMkLst>
            <pc:docMk/>
            <pc:sldMk cId="3954679055" sldId="330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1.691" v="21" actId="20577"/>
        <pc:sldMkLst>
          <pc:docMk/>
          <pc:sldMk cId="3719292720" sldId="331"/>
        </pc:sldMkLst>
        <pc:spChg chg="mod">
          <ac:chgData name="게스트 사용자" userId="6a5aa6f92ab31816" providerId="Windows Live" clId="Web-{31D36B17-2B41-4580-B7C4-AB1E26B97C66}" dt="2020-01-22T15:02:51.691" v="21" actId="20577"/>
          <ac:spMkLst>
            <pc:docMk/>
            <pc:sldMk cId="3719292720" sldId="331"/>
            <ac:spMk id="2" creationId="{00000000-0000-0000-0000-000000000000}"/>
          </ac:spMkLst>
        </pc:spChg>
      </pc:sldChg>
      <pc:sldChg chg="modSp add replId">
        <pc:chgData name="게스트 사용자" userId="6a5aa6f92ab31816" providerId="Windows Live" clId="Web-{31D36B17-2B41-4580-B7C4-AB1E26B97C66}" dt="2020-01-22T15:02:59.972" v="27" actId="20577"/>
        <pc:sldMkLst>
          <pc:docMk/>
          <pc:sldMk cId="1442264666" sldId="332"/>
        </pc:sldMkLst>
        <pc:spChg chg="mod">
          <ac:chgData name="게스트 사용자" userId="6a5aa6f92ab31816" providerId="Windows Live" clId="Web-{31D36B17-2B41-4580-B7C4-AB1E26B97C66}" dt="2020-01-22T15:02:59.972" v="27" actId="20577"/>
          <ac:spMkLst>
            <pc:docMk/>
            <pc:sldMk cId="1442264666" sldId="332"/>
            <ac:spMk id="2" creationId="{00000000-0000-0000-0000-000000000000}"/>
          </ac:spMkLst>
        </pc:spChg>
      </pc:sldChg>
      <pc:sldChg chg="add ord">
        <pc:chgData name="게스트 사용자" userId="6a5aa6f92ab31816" providerId="Windows Live" clId="Web-{31D36B17-2B41-4580-B7C4-AB1E26B97C66}" dt="2020-01-22T15:03:30.956" v="39"/>
        <pc:sldMkLst>
          <pc:docMk/>
          <pc:sldMk cId="509471300" sldId="333"/>
        </pc:sldMkLst>
      </pc:sldChg>
      <pc:sldChg chg="add ord">
        <pc:chgData name="게스트 사용자" userId="6a5aa6f92ab31816" providerId="Windows Live" clId="Web-{31D36B17-2B41-4580-B7C4-AB1E26B97C66}" dt="2020-01-22T15:03:30.956" v="40"/>
        <pc:sldMkLst>
          <pc:docMk/>
          <pc:sldMk cId="3830799607" sldId="334"/>
        </pc:sldMkLst>
      </pc:sldChg>
      <pc:sldChg chg="add ord">
        <pc:chgData name="게스트 사용자" userId="6a5aa6f92ab31816" providerId="Windows Live" clId="Web-{31D36B17-2B41-4580-B7C4-AB1E26B97C66}" dt="2020-01-22T15:05:13.800" v="43"/>
        <pc:sldMkLst>
          <pc:docMk/>
          <pc:sldMk cId="2632434559" sldId="335"/>
        </pc:sldMkLst>
      </pc:sldChg>
      <pc:sldChg chg="add del">
        <pc:chgData name="게스트 사용자" userId="6a5aa6f92ab31816" providerId="Windows Live" clId="Web-{31D36B17-2B41-4580-B7C4-AB1E26B97C66}" dt="2020-01-22T15:03:23.738" v="36"/>
        <pc:sldMkLst>
          <pc:docMk/>
          <pc:sldMk cId="2261015705" sldId="336"/>
        </pc:sldMkLst>
      </pc:sldChg>
      <pc:sldChg chg="add">
        <pc:chgData name="게스트 사용자" userId="6a5aa6f92ab31816" providerId="Windows Live" clId="Web-{31D36B17-2B41-4580-B7C4-AB1E26B97C66}" dt="2020-01-22T15:05:08.675" v="42"/>
        <pc:sldMkLst>
          <pc:docMk/>
          <pc:sldMk cId="3683525465" sldId="336"/>
        </pc:sldMkLst>
      </pc:sldChg>
      <pc:sldChg chg="add">
        <pc:chgData name="게스트 사용자" userId="6a5aa6f92ab31816" providerId="Windows Live" clId="Web-{31D36B17-2B41-4580-B7C4-AB1E26B97C66}" dt="2020-01-22T15:06:34.332" v="44"/>
        <pc:sldMkLst>
          <pc:docMk/>
          <pc:sldMk cId="3139824015" sldId="337"/>
        </pc:sldMkLst>
      </pc:sldChg>
      <pc:sldChg chg="add del">
        <pc:chgData name="게스트 사용자" userId="6a5aa6f92ab31816" providerId="Windows Live" clId="Web-{31D36B17-2B41-4580-B7C4-AB1E26B97C66}" dt="2020-01-22T15:03:23.753" v="37"/>
        <pc:sldMkLst>
          <pc:docMk/>
          <pc:sldMk cId="3691816687" sldId="337"/>
        </pc:sldMkLst>
      </pc:sldChg>
      <pc:sldChg chg="add">
        <pc:chgData name="게스트 사용자" userId="6a5aa6f92ab31816" providerId="Windows Live" clId="Web-{31D36B17-2B41-4580-B7C4-AB1E26B97C66}" dt="2020-01-22T15:06:34.551" v="45"/>
        <pc:sldMkLst>
          <pc:docMk/>
          <pc:sldMk cId="2529717265" sldId="338"/>
        </pc:sldMkLst>
      </pc:sldChg>
      <pc:sldChg chg="add del">
        <pc:chgData name="게스트 사용자" userId="6a5aa6f92ab31816" providerId="Windows Live" clId="Web-{31D36B17-2B41-4580-B7C4-AB1E26B97C66}" dt="2020-01-22T15:03:23.753" v="38"/>
        <pc:sldMkLst>
          <pc:docMk/>
          <pc:sldMk cId="3070608164" sldId="338"/>
        </pc:sldMkLst>
      </pc:sldChg>
      <pc:sldChg chg="add">
        <pc:chgData name="게스트 사용자" userId="6a5aa6f92ab31816" providerId="Windows Live" clId="Web-{31D36B17-2B41-4580-B7C4-AB1E26B97C66}" dt="2020-01-22T15:07:09.457" v="46"/>
        <pc:sldMkLst>
          <pc:docMk/>
          <pc:sldMk cId="2824968533" sldId="339"/>
        </pc:sldMkLst>
      </pc:sldChg>
      <pc:sldChg chg="add">
        <pc:chgData name="게스트 사용자" userId="6a5aa6f92ab31816" providerId="Windows Live" clId="Web-{31D36B17-2B41-4580-B7C4-AB1E26B97C66}" dt="2020-01-22T15:07:09.723" v="47"/>
        <pc:sldMkLst>
          <pc:docMk/>
          <pc:sldMk cId="4057397149" sldId="340"/>
        </pc:sldMkLst>
      </pc:sldChg>
      <pc:sldChg chg="add">
        <pc:chgData name="게스트 사용자" userId="6a5aa6f92ab31816" providerId="Windows Live" clId="Web-{31D36B17-2B41-4580-B7C4-AB1E26B97C66}" dt="2020-01-22T15:07:45.629" v="48"/>
        <pc:sldMkLst>
          <pc:docMk/>
          <pc:sldMk cId="2835991850" sldId="341"/>
        </pc:sldMkLst>
      </pc:sldChg>
      <pc:sldChg chg="add">
        <pc:chgData name="게스트 사용자" userId="6a5aa6f92ab31816" providerId="Windows Live" clId="Web-{31D36B17-2B41-4580-B7C4-AB1E26B97C66}" dt="2020-01-22T15:07:45.895" v="49"/>
        <pc:sldMkLst>
          <pc:docMk/>
          <pc:sldMk cId="518886708" sldId="342"/>
        </pc:sldMkLst>
      </pc:sldChg>
      <pc:sldChg chg="add">
        <pc:chgData name="게스트 사용자" userId="6a5aa6f92ab31816" providerId="Windows Live" clId="Web-{31D36B17-2B41-4580-B7C4-AB1E26B97C66}" dt="2020-01-22T15:09:10.020" v="50"/>
        <pc:sldMkLst>
          <pc:docMk/>
          <pc:sldMk cId="2594536448" sldId="343"/>
        </pc:sldMkLst>
      </pc:sldChg>
      <pc:sldChg chg="add">
        <pc:chgData name="게스트 사용자" userId="6a5aa6f92ab31816" providerId="Windows Live" clId="Web-{31D36B17-2B41-4580-B7C4-AB1E26B97C66}" dt="2020-01-22T15:09:10.192" v="51"/>
        <pc:sldMkLst>
          <pc:docMk/>
          <pc:sldMk cId="1700290961" sldId="344"/>
        </pc:sldMkLst>
      </pc:sldChg>
      <pc:sldChg chg="add">
        <pc:chgData name="게스트 사용자" userId="6a5aa6f92ab31816" providerId="Windows Live" clId="Web-{31D36B17-2B41-4580-B7C4-AB1E26B97C66}" dt="2020-01-22T15:09:10.286" v="52"/>
        <pc:sldMkLst>
          <pc:docMk/>
          <pc:sldMk cId="744874355" sldId="345"/>
        </pc:sldMkLst>
      </pc:sldChg>
      <pc:sldChg chg="add">
        <pc:chgData name="게스트 사용자" userId="6a5aa6f92ab31816" providerId="Windows Live" clId="Web-{31D36B17-2B41-4580-B7C4-AB1E26B97C66}" dt="2020-01-22T15:09:10.395" v="53"/>
        <pc:sldMkLst>
          <pc:docMk/>
          <pc:sldMk cId="1822337198" sldId="346"/>
        </pc:sldMkLst>
      </pc:sldChg>
      <pc:sldChg chg="add">
        <pc:chgData name="게스트 사용자" userId="6a5aa6f92ab31816" providerId="Windows Live" clId="Web-{31D36B17-2B41-4580-B7C4-AB1E26B97C66}" dt="2020-01-22T15:09:55.833" v="54"/>
        <pc:sldMkLst>
          <pc:docMk/>
          <pc:sldMk cId="3163564588" sldId="347"/>
        </pc:sldMkLst>
      </pc:sldChg>
      <pc:sldChg chg="add">
        <pc:chgData name="게스트 사용자" userId="6a5aa6f92ab31816" providerId="Windows Live" clId="Web-{31D36B17-2B41-4580-B7C4-AB1E26B97C66}" dt="2020-01-22T15:09:56.083" v="55"/>
        <pc:sldMkLst>
          <pc:docMk/>
          <pc:sldMk cId="1898715554" sldId="348"/>
        </pc:sldMkLst>
      </pc:sldChg>
      <pc:sldChg chg="add">
        <pc:chgData name="게스트 사용자" userId="6a5aa6f92ab31816" providerId="Windows Live" clId="Web-{31D36B17-2B41-4580-B7C4-AB1E26B97C66}" dt="2020-01-22T15:09:56.286" v="56"/>
        <pc:sldMkLst>
          <pc:docMk/>
          <pc:sldMk cId="3673688512" sldId="349"/>
        </pc:sldMkLst>
      </pc:sldChg>
      <pc:sldChg chg="add">
        <pc:chgData name="게스트 사용자" userId="6a5aa6f92ab31816" providerId="Windows Live" clId="Web-{31D36B17-2B41-4580-B7C4-AB1E26B97C66}" dt="2020-01-22T15:09:56.520" v="57"/>
        <pc:sldMkLst>
          <pc:docMk/>
          <pc:sldMk cId="1953213962" sldId="350"/>
        </pc:sldMkLst>
      </pc:sldChg>
      <pc:sldChg chg="add">
        <pc:chgData name="게스트 사용자" userId="6a5aa6f92ab31816" providerId="Windows Live" clId="Web-{31D36B17-2B41-4580-B7C4-AB1E26B97C66}" dt="2020-01-22T15:09:56.723" v="58"/>
        <pc:sldMkLst>
          <pc:docMk/>
          <pc:sldMk cId="3768556447" sldId="351"/>
        </pc:sldMkLst>
      </pc:sldChg>
      <pc:sldChg chg="addSp delSp modSp new addAnim modAnim">
        <pc:chgData name="게스트 사용자" userId="6a5aa6f92ab31816" providerId="Windows Live" clId="Web-{31D36B17-2B41-4580-B7C4-AB1E26B97C66}" dt="2020-01-22T15:19:17.508" v="109"/>
        <pc:sldMkLst>
          <pc:docMk/>
          <pc:sldMk cId="185484056" sldId="352"/>
        </pc:sldMkLst>
        <pc:spChg chg="mod">
          <ac:chgData name="게스트 사용자" userId="6a5aa6f92ab31816" providerId="Windows Live" clId="Web-{31D36B17-2B41-4580-B7C4-AB1E26B97C66}" dt="2020-01-22T15:17:00.789" v="86" actId="14100"/>
          <ac:spMkLst>
            <pc:docMk/>
            <pc:sldMk cId="185484056" sldId="352"/>
            <ac:spMk id="2" creationId="{BEC82DAE-7843-4DE8-92A2-F4005D16EB1D}"/>
          </ac:spMkLst>
        </pc:spChg>
        <pc:spChg chg="del">
          <ac:chgData name="게스트 사용자" userId="6a5aa6f92ab31816" providerId="Windows Live" clId="Web-{31D36B17-2B41-4580-B7C4-AB1E26B97C66}" dt="2020-01-22T15:16:50.758" v="71"/>
          <ac:spMkLst>
            <pc:docMk/>
            <pc:sldMk cId="185484056" sldId="352"/>
            <ac:spMk id="3" creationId="{6DD355EF-7959-496B-84EF-ECBEE8716C5D}"/>
          </ac:spMkLst>
        </pc:spChg>
        <pc:picChg chg="add mod ord">
          <ac:chgData name="게스트 사용자" userId="6a5aa6f92ab31816" providerId="Windows Live" clId="Web-{31D36B17-2B41-4580-B7C4-AB1E26B97C66}" dt="2020-01-22T15:18:22.336" v="95" actId="1076"/>
          <ac:picMkLst>
            <pc:docMk/>
            <pc:sldMk cId="185484056" sldId="352"/>
            <ac:picMk id="4" creationId="{A5690489-1278-4CC2-984A-B0419CA82A32}"/>
          </ac:picMkLst>
        </pc:picChg>
        <pc:picChg chg="add mod">
          <ac:chgData name="게스트 사용자" userId="6a5aa6f92ab31816" providerId="Windows Live" clId="Web-{31D36B17-2B41-4580-B7C4-AB1E26B97C66}" dt="2020-01-22T15:19:04.227" v="103" actId="1076"/>
          <ac:picMkLst>
            <pc:docMk/>
            <pc:sldMk cId="185484056" sldId="352"/>
            <ac:picMk id="6" creationId="{5A03A46B-F404-461B-AD45-577FDB9480E4}"/>
          </ac:picMkLst>
        </pc:picChg>
        <pc:picChg chg="add mod">
          <ac:chgData name="게스트 사용자" userId="6a5aa6f92ab31816" providerId="Windows Live" clId="Web-{31D36B17-2B41-4580-B7C4-AB1E26B97C66}" dt="2020-01-22T15:18:58.696" v="101" actId="1076"/>
          <ac:picMkLst>
            <pc:docMk/>
            <pc:sldMk cId="185484056" sldId="352"/>
            <ac:picMk id="8" creationId="{4D06A72A-324E-4C78-992E-182D41F8608D}"/>
          </ac:picMkLst>
        </pc:picChg>
      </pc:sldChg>
      <pc:sldChg chg="add del">
        <pc:chgData name="게스트 사용자" userId="6a5aa6f92ab31816" providerId="Windows Live" clId="Web-{31D36B17-2B41-4580-B7C4-AB1E26B97C66}" dt="2020-01-22T15:13:49.085" v="68"/>
        <pc:sldMkLst>
          <pc:docMk/>
          <pc:sldMk cId="4168771825" sldId="352"/>
        </pc:sldMkLst>
      </pc:sldChg>
      <pc:sldChg chg="add">
        <pc:chgData name="게스트 사용자" userId="6a5aa6f92ab31816" providerId="Windows Live" clId="Web-{31D36B17-2B41-4580-B7C4-AB1E26B97C66}" dt="2020-01-22T15:24:59.525" v="120"/>
        <pc:sldMkLst>
          <pc:docMk/>
          <pc:sldMk cId="1905859228" sldId="353"/>
        </pc:sldMkLst>
      </pc:sldChg>
      <pc:sldChg chg="add del">
        <pc:chgData name="게스트 사용자" userId="6a5aa6f92ab31816" providerId="Windows Live" clId="Web-{31D36B17-2B41-4580-B7C4-AB1E26B97C66}" dt="2020-01-22T15:13:49.085" v="67"/>
        <pc:sldMkLst>
          <pc:docMk/>
          <pc:sldMk cId="2814389706" sldId="353"/>
        </pc:sldMkLst>
      </pc:sldChg>
      <pc:sldChg chg="add">
        <pc:chgData name="게스트 사용자" userId="6a5aa6f92ab31816" providerId="Windows Live" clId="Web-{31D36B17-2B41-4580-B7C4-AB1E26B97C66}" dt="2020-01-22T15:24:59.838" v="121"/>
        <pc:sldMkLst>
          <pc:docMk/>
          <pc:sldMk cId="1571984032" sldId="354"/>
        </pc:sldMkLst>
      </pc:sldChg>
      <pc:sldChg chg="add del">
        <pc:chgData name="게스트 사용자" userId="6a5aa6f92ab31816" providerId="Windows Live" clId="Web-{31D36B17-2B41-4580-B7C4-AB1E26B97C66}" dt="2020-01-22T15:13:49.085" v="66"/>
        <pc:sldMkLst>
          <pc:docMk/>
          <pc:sldMk cId="3969045613" sldId="354"/>
        </pc:sldMkLst>
      </pc:sldChg>
      <pc:sldChg chg="add del">
        <pc:chgData name="게스트 사용자" userId="6a5aa6f92ab31816" providerId="Windows Live" clId="Web-{31D36B17-2B41-4580-B7C4-AB1E26B97C66}" dt="2020-01-22T15:13:49.085" v="65"/>
        <pc:sldMkLst>
          <pc:docMk/>
          <pc:sldMk cId="991665997" sldId="355"/>
        </pc:sldMkLst>
      </pc:sldChg>
      <pc:sldChg chg="add">
        <pc:chgData name="게스트 사용자" userId="6a5aa6f92ab31816" providerId="Windows Live" clId="Web-{31D36B17-2B41-4580-B7C4-AB1E26B97C66}" dt="2020-01-22T15:25:00.010" v="122"/>
        <pc:sldMkLst>
          <pc:docMk/>
          <pc:sldMk cId="3670856752" sldId="355"/>
        </pc:sldMkLst>
      </pc:sldChg>
      <pc:sldChg chg="add del">
        <pc:chgData name="게스트 사용자" userId="6a5aa6f92ab31816" providerId="Windows Live" clId="Web-{31D36B17-2B41-4580-B7C4-AB1E26B97C66}" dt="2020-01-22T15:13:49.069" v="64"/>
        <pc:sldMkLst>
          <pc:docMk/>
          <pc:sldMk cId="2640501729" sldId="356"/>
        </pc:sldMkLst>
      </pc:sldChg>
      <pc:sldChg chg="add">
        <pc:chgData name="게스트 사용자" userId="6a5aa6f92ab31816" providerId="Windows Live" clId="Web-{31D36B17-2B41-4580-B7C4-AB1E26B97C66}" dt="2020-01-22T15:25:00.322" v="123"/>
        <pc:sldMkLst>
          <pc:docMk/>
          <pc:sldMk cId="3084338661" sldId="356"/>
        </pc:sldMkLst>
      </pc:sldChg>
      <pc:sldChg chg="add">
        <pc:chgData name="게스트 사용자" userId="6a5aa6f92ab31816" providerId="Windows Live" clId="Web-{31D36B17-2B41-4580-B7C4-AB1E26B97C66}" dt="2020-01-22T15:25:00.463" v="124"/>
        <pc:sldMkLst>
          <pc:docMk/>
          <pc:sldMk cId="2119686186" sldId="357"/>
        </pc:sldMkLst>
      </pc:sldChg>
      <pc:sldChg chg="add">
        <pc:chgData name="게스트 사용자" userId="6a5aa6f92ab31816" providerId="Windows Live" clId="Web-{31D36B17-2B41-4580-B7C4-AB1E26B97C66}" dt="2020-01-22T15:25:00.619" v="125"/>
        <pc:sldMkLst>
          <pc:docMk/>
          <pc:sldMk cId="1456230992" sldId="358"/>
        </pc:sldMkLst>
      </pc:sldChg>
      <pc:sldChg chg="add">
        <pc:chgData name="게스트 사용자" userId="6a5aa6f92ab31816" providerId="Windows Live" clId="Web-{31D36B17-2B41-4580-B7C4-AB1E26B97C66}" dt="2020-01-22T15:25:00.978" v="126"/>
        <pc:sldMkLst>
          <pc:docMk/>
          <pc:sldMk cId="3517439874" sldId="359"/>
        </pc:sldMkLst>
      </pc:sldChg>
      <pc:sldChg chg="add">
        <pc:chgData name="게스트 사용자" userId="6a5aa6f92ab31816" providerId="Windows Live" clId="Web-{31D36B17-2B41-4580-B7C4-AB1E26B97C66}" dt="2020-01-22T15:25:01.134" v="127"/>
        <pc:sldMkLst>
          <pc:docMk/>
          <pc:sldMk cId="1563329926" sldId="360"/>
        </pc:sldMkLst>
      </pc:sldChg>
      <pc:sldChg chg="add">
        <pc:chgData name="게스트 사용자" userId="6a5aa6f92ab31816" providerId="Windows Live" clId="Web-{31D36B17-2B41-4580-B7C4-AB1E26B97C66}" dt="2020-01-22T15:25:01.260" v="128"/>
        <pc:sldMkLst>
          <pc:docMk/>
          <pc:sldMk cId="1100972175" sldId="361"/>
        </pc:sldMkLst>
      </pc:sldChg>
      <pc:sldChg chg="add">
        <pc:chgData name="게스트 사용자" userId="6a5aa6f92ab31816" providerId="Windows Live" clId="Web-{31D36B17-2B41-4580-B7C4-AB1E26B97C66}" dt="2020-01-22T15:25:01.588" v="129"/>
        <pc:sldMkLst>
          <pc:docMk/>
          <pc:sldMk cId="2789527948" sldId="362"/>
        </pc:sldMkLst>
      </pc:sldChg>
      <pc:sldChg chg="add">
        <pc:chgData name="게스트 사용자" userId="6a5aa6f92ab31816" providerId="Windows Live" clId="Web-{31D36B17-2B41-4580-B7C4-AB1E26B97C66}" dt="2020-01-22T15:25:01.775" v="130"/>
        <pc:sldMkLst>
          <pc:docMk/>
          <pc:sldMk cId="3780710671" sldId="363"/>
        </pc:sldMkLst>
      </pc:sldChg>
      <pc:sldChg chg="add">
        <pc:chgData name="게스트 사용자" userId="6a5aa6f92ab31816" providerId="Windows Live" clId="Web-{31D36B17-2B41-4580-B7C4-AB1E26B97C66}" dt="2020-01-22T15:25:01.978" v="131"/>
        <pc:sldMkLst>
          <pc:docMk/>
          <pc:sldMk cId="4176721487" sldId="364"/>
        </pc:sldMkLst>
      </pc:sldChg>
      <pc:sldChg chg="add">
        <pc:chgData name="게스트 사용자" userId="6a5aa6f92ab31816" providerId="Windows Live" clId="Web-{31D36B17-2B41-4580-B7C4-AB1E26B97C66}" dt="2020-01-22T15:25:02.150" v="132"/>
        <pc:sldMkLst>
          <pc:docMk/>
          <pc:sldMk cId="120846092" sldId="365"/>
        </pc:sldMkLst>
      </pc:sldChg>
      <pc:sldChg chg="add">
        <pc:chgData name="게스트 사용자" userId="6a5aa6f92ab31816" providerId="Windows Live" clId="Web-{31D36B17-2B41-4580-B7C4-AB1E26B97C66}" dt="2020-01-22T15:25:02.353" v="133"/>
        <pc:sldMkLst>
          <pc:docMk/>
          <pc:sldMk cId="728990669" sldId="366"/>
        </pc:sldMkLst>
      </pc:sldChg>
      <pc:sldChg chg="add">
        <pc:chgData name="게스트 사용자" userId="6a5aa6f92ab31816" providerId="Windows Live" clId="Web-{31D36B17-2B41-4580-B7C4-AB1E26B97C66}" dt="2020-01-22T15:25:02.478" v="134"/>
        <pc:sldMkLst>
          <pc:docMk/>
          <pc:sldMk cId="3498344290" sldId="367"/>
        </pc:sldMkLst>
      </pc:sldChg>
      <pc:sldChg chg="add">
        <pc:chgData name="게스트 사용자" userId="6a5aa6f92ab31816" providerId="Windows Live" clId="Web-{31D36B17-2B41-4580-B7C4-AB1E26B97C66}" dt="2020-01-22T15:25:02.619" v="135"/>
        <pc:sldMkLst>
          <pc:docMk/>
          <pc:sldMk cId="3828278316" sldId="368"/>
        </pc:sldMkLst>
      </pc:sldChg>
      <pc:sldMasterChg chg="add ad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0" sldId="2147483648"/>
        </pc:sldMasterMkLst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0" sldId="2147483648"/>
            <pc:sldLayoutMk cId="0" sldId="2147483657"/>
          </pc:sldLayoutMkLst>
        </pc:sldLayoutChg>
      </pc:sldMasterChg>
      <pc:sldMasterChg chg="replId modSldLayout">
        <pc:chgData name="게스트 사용자" userId="6a5aa6f92ab31816" providerId="Windows Live" clId="Web-{31D36B17-2B41-4580-B7C4-AB1E26B97C66}" dt="2020-01-22T15:03:11.519" v="30"/>
        <pc:sldMasterMkLst>
          <pc:docMk/>
          <pc:sldMasterMk cId="1029876161" sldId="2147483660"/>
        </pc:sldMasterMkLst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06171068" sldId="2147483661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345915867" sldId="2147483662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600768340" sldId="2147483663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2117382358" sldId="2147483664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03178043" sldId="2147483665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687644902" sldId="2147483666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411356803" sldId="2147483667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314977120" sldId="2147483668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600316271" sldId="2147483669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1564337690" sldId="2147483670"/>
          </pc:sldLayoutMkLst>
        </pc:sldLayoutChg>
        <pc:sldLayoutChg chg="replId">
          <pc:chgData name="게스트 사용자" userId="6a5aa6f92ab31816" providerId="Windows Live" clId="Web-{31D36B17-2B41-4580-B7C4-AB1E26B97C66}" dt="2020-01-22T15:03:11.519" v="30"/>
          <pc:sldLayoutMkLst>
            <pc:docMk/>
            <pc:sldMasterMk cId="1029876161" sldId="2147483660"/>
            <pc:sldLayoutMk cId="3253073943" sldId="2147483671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5:08.675" v="42"/>
        <pc:sldMasterMkLst>
          <pc:docMk/>
          <pc:sldMasterMk cId="0" sldId="2147483672"/>
        </pc:sldMasterMkLst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3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4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5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6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7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8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79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0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1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2"/>
          </pc:sldLayoutMkLst>
        </pc:sldLayoutChg>
        <pc:sldLayoutChg chg="add replI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0" sldId="2147483672"/>
            <pc:sldLayoutMk cId="0" sldId="2147483683"/>
          </pc:sldLayoutMkLst>
        </pc:sldLayoutChg>
      </pc:sldMasterChg>
      <pc:sldMasterChg chg="add replId addSldLayout modSldLayout">
        <pc:chgData name="게스트 사용자" userId="6a5aa6f92ab31816" providerId="Windows Live" clId="Web-{31D36B17-2B41-4580-B7C4-AB1E26B97C66}" dt="2020-01-22T15:06:34.332" v="44"/>
        <pc:sldMasterMkLst>
          <pc:docMk/>
          <pc:sldMasterMk cId="1173785590" sldId="2147483684"/>
        </pc:sldMasterMkLst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4123016263" sldId="2147483658"/>
          </pc:sldLayoutMkLst>
        </pc:sldLayoutChg>
        <pc:sldLayoutChg chg="add">
          <pc:chgData name="게스트 사용자" userId="6a5aa6f92ab31816" providerId="Windows Live" clId="Web-{31D36B17-2B41-4580-B7C4-AB1E26B97C66}" dt="2020-01-22T15:05:08.675" v="42"/>
          <pc:sldLayoutMkLst>
            <pc:docMk/>
            <pc:sldMasterMk cId="1173785590" sldId="2147483684"/>
            <pc:sldLayoutMk cId="877425461" sldId="214748365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125061081" sldId="2147483685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303482215" sldId="2147483686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968779425" sldId="2147483687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532530076" sldId="2147483688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230341892" sldId="2147483689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2751105688" sldId="2147483690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3609280552" sldId="2147483691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129402684" sldId="2147483692"/>
          </pc:sldLayoutMkLst>
        </pc:sldLayoutChg>
        <pc:sldLayoutChg chg="add replId">
          <pc:chgData name="게스트 사용자" userId="6a5aa6f92ab31816" providerId="Windows Live" clId="Web-{31D36B17-2B41-4580-B7C4-AB1E26B97C66}" dt="2020-01-22T15:06:34.332" v="44"/>
          <pc:sldLayoutMkLst>
            <pc:docMk/>
            <pc:sldMasterMk cId="1173785590" sldId="2147483684"/>
            <pc:sldLayoutMk cId="166280719" sldId="2147483693"/>
          </pc:sldLayoutMkLst>
        </pc:sldLayoutChg>
      </pc:sldMasterChg>
    </pc:docChg>
  </pc:docChgLst>
  <pc:docChgLst>
    <pc:chgData name="게스트 사용자" userId="6a5aa6f92ab31816" providerId="Windows Live" clId="Web-{8A3736DB-FAC6-4357-BD37-0E8F1457A0CD}"/>
    <pc:docChg chg="addSld modSld modSection">
      <pc:chgData name="게스트 사용자" userId="6a5aa6f92ab31816" providerId="Windows Live" clId="Web-{8A3736DB-FAC6-4357-BD37-0E8F1457A0CD}" dt="2020-01-22T14:58:51.483" v="303" actId="14100"/>
      <pc:docMkLst>
        <pc:docMk/>
      </pc:docMkLst>
      <pc:sldChg chg="modSp">
        <pc:chgData name="게스트 사용자" userId="6a5aa6f92ab31816" providerId="Windows Live" clId="Web-{8A3736DB-FAC6-4357-BD37-0E8F1457A0CD}" dt="2020-01-22T14:58:51.483" v="303" actId="14100"/>
        <pc:sldMkLst>
          <pc:docMk/>
          <pc:sldMk cId="1958019098" sldId="320"/>
        </pc:sldMkLst>
        <pc:spChg chg="mod">
          <ac:chgData name="게스트 사용자" userId="6a5aa6f92ab31816" providerId="Windows Live" clId="Web-{8A3736DB-FAC6-4357-BD37-0E8F1457A0CD}" dt="2020-01-22T14:58:51.483" v="303" actId="14100"/>
          <ac:spMkLst>
            <pc:docMk/>
            <pc:sldMk cId="1958019098" sldId="320"/>
            <ac:spMk id="2" creationId="{00000000-0000-0000-0000-000000000000}"/>
          </ac:spMkLst>
        </pc:spChg>
      </pc:sldChg>
      <pc:sldChg chg="addSp delSp modSp new">
        <pc:chgData name="게스트 사용자" userId="6a5aa6f92ab31816" providerId="Windows Live" clId="Web-{8A3736DB-FAC6-4357-BD37-0E8F1457A0CD}" dt="2020-01-22T14:38:31.143" v="132"/>
        <pc:sldMkLst>
          <pc:docMk/>
          <pc:sldMk cId="2201229752" sldId="324"/>
        </pc:sldMkLst>
        <pc:spChg chg="mod">
          <ac:chgData name="게스트 사용자" userId="6a5aa6f92ab31816" providerId="Windows Live" clId="Web-{8A3736DB-FAC6-4357-BD37-0E8F1457A0CD}" dt="2020-01-22T14:37:47.049" v="125" actId="1076"/>
          <ac:spMkLst>
            <pc:docMk/>
            <pc:sldMk cId="2201229752" sldId="324"/>
            <ac:spMk id="2" creationId="{8C9D85C8-E028-49DE-B778-6392E0EBB60E}"/>
          </ac:spMkLst>
        </pc:spChg>
        <pc:spChg chg="del">
          <ac:chgData name="게스트 사용자" userId="6a5aa6f92ab31816" providerId="Windows Live" clId="Web-{8A3736DB-FAC6-4357-BD37-0E8F1457A0CD}" dt="2020-01-22T14:36:58.518" v="1"/>
          <ac:spMkLst>
            <pc:docMk/>
            <pc:sldMk cId="2201229752" sldId="324"/>
            <ac:spMk id="3" creationId="{C701F306-AAC7-45D4-A4F2-B372803E0CE4}"/>
          </ac:spMkLst>
        </pc:spChg>
        <pc:picChg chg="add mod ord">
          <ac:chgData name="게스트 사용자" userId="6a5aa6f92ab31816" providerId="Windows Live" clId="Web-{8A3736DB-FAC6-4357-BD37-0E8F1457A0CD}" dt="2020-01-22T14:38:31.143" v="132"/>
          <ac:picMkLst>
            <pc:docMk/>
            <pc:sldMk cId="2201229752" sldId="324"/>
            <ac:picMk id="4" creationId="{85835078-27FA-4698-A268-BFA20C0C7091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48:40.740" v="174" actId="14100"/>
        <pc:sldMkLst>
          <pc:docMk/>
          <pc:sldMk cId="1454526729" sldId="325"/>
        </pc:sldMkLst>
        <pc:spChg chg="mod">
          <ac:chgData name="게스트 사용자" userId="6a5aa6f92ab31816" providerId="Windows Live" clId="Web-{8A3736DB-FAC6-4357-BD37-0E8F1457A0CD}" dt="2020-01-22T14:46:04.364" v="157" actId="1076"/>
          <ac:spMkLst>
            <pc:docMk/>
            <pc:sldMk cId="1454526729" sldId="325"/>
            <ac:spMk id="2" creationId="{956EDBD2-26D6-4D4F-A7B4-9793FB7D78B6}"/>
          </ac:spMkLst>
        </pc:spChg>
        <pc:spChg chg="del">
          <ac:chgData name="게스트 사용자" userId="6a5aa6f92ab31816" providerId="Windows Live" clId="Web-{8A3736DB-FAC6-4357-BD37-0E8F1457A0CD}" dt="2020-01-22T14:45:16.380" v="134"/>
          <ac:spMkLst>
            <pc:docMk/>
            <pc:sldMk cId="1454526729" sldId="325"/>
            <ac:spMk id="3" creationId="{58AE3D7C-2447-4D2F-94D7-0707D471BB25}"/>
          </ac:spMkLst>
        </pc:spChg>
        <pc:picChg chg="add mod ord">
          <ac:chgData name="게스트 사용자" userId="6a5aa6f92ab31816" providerId="Windows Live" clId="Web-{8A3736DB-FAC6-4357-BD37-0E8F1457A0CD}" dt="2020-01-22T14:48:38.006" v="173" actId="1076"/>
          <ac:picMkLst>
            <pc:docMk/>
            <pc:sldMk cId="1454526729" sldId="325"/>
            <ac:picMk id="4" creationId="{1F61D7C8-0771-4ECB-924E-6643600758F8}"/>
          </ac:picMkLst>
        </pc:picChg>
        <pc:picChg chg="add mod">
          <ac:chgData name="게스트 사용자" userId="6a5aa6f92ab31816" providerId="Windows Live" clId="Web-{8A3736DB-FAC6-4357-BD37-0E8F1457A0CD}" dt="2020-01-22T14:47:47.490" v="161" actId="1076"/>
          <ac:picMkLst>
            <pc:docMk/>
            <pc:sldMk cId="1454526729" sldId="325"/>
            <ac:picMk id="6" creationId="{F80A3E52-6C4F-4AB6-ADF0-437E982A075E}"/>
          </ac:picMkLst>
        </pc:picChg>
        <pc:cxnChg chg="add del mod">
          <ac:chgData name="게스트 사용자" userId="6a5aa6f92ab31816" providerId="Windows Live" clId="Web-{8A3736DB-FAC6-4357-BD37-0E8F1457A0CD}" dt="2020-01-22T14:48:08.068" v="165"/>
          <ac:cxnSpMkLst>
            <pc:docMk/>
            <pc:sldMk cId="1454526729" sldId="325"/>
            <ac:cxnSpMk id="8" creationId="{2D8524AD-9328-41DE-9418-55E76BB65B3C}"/>
          </ac:cxnSpMkLst>
        </pc:cxnChg>
        <pc:cxnChg chg="add mod">
          <ac:chgData name="게스트 사용자" userId="6a5aa6f92ab31816" providerId="Windows Live" clId="Web-{8A3736DB-FAC6-4357-BD37-0E8F1457A0CD}" dt="2020-01-22T14:48:28.459" v="171" actId="14100"/>
          <ac:cxnSpMkLst>
            <pc:docMk/>
            <pc:sldMk cId="1454526729" sldId="325"/>
            <ac:cxnSpMk id="10" creationId="{88C0304E-8088-4CCE-AF20-A3F980425B4D}"/>
          </ac:cxnSpMkLst>
        </pc:cxnChg>
        <pc:cxnChg chg="add mod">
          <ac:chgData name="게스트 사용자" userId="6a5aa6f92ab31816" providerId="Windows Live" clId="Web-{8A3736DB-FAC6-4357-BD37-0E8F1457A0CD}" dt="2020-01-22T14:48:40.740" v="174" actId="14100"/>
          <ac:cxnSpMkLst>
            <pc:docMk/>
            <pc:sldMk cId="1454526729" sldId="325"/>
            <ac:cxnSpMk id="11" creationId="{10792CB8-D36E-4300-AD87-D66A2C4F7CB5}"/>
          </ac:cxnSpMkLst>
        </pc:cxnChg>
      </pc:sldChg>
      <pc:sldChg chg="addSp delSp modSp new">
        <pc:chgData name="게스트 사용자" userId="6a5aa6f92ab31816" providerId="Windows Live" clId="Web-{8A3736DB-FAC6-4357-BD37-0E8F1457A0CD}" dt="2020-01-22T14:52:20.742" v="195" actId="1076"/>
        <pc:sldMkLst>
          <pc:docMk/>
          <pc:sldMk cId="884049512" sldId="326"/>
        </pc:sldMkLst>
        <pc:spChg chg="mod">
          <ac:chgData name="게스트 사용자" userId="6a5aa6f92ab31816" providerId="Windows Live" clId="Web-{8A3736DB-FAC6-4357-BD37-0E8F1457A0CD}" dt="2020-01-22T14:52:11.413" v="194" actId="1076"/>
          <ac:spMkLst>
            <pc:docMk/>
            <pc:sldMk cId="884049512" sldId="326"/>
            <ac:spMk id="2" creationId="{CB69CF36-75D4-4755-98B5-33D493E225E1}"/>
          </ac:spMkLst>
        </pc:spChg>
        <pc:spChg chg="del">
          <ac:chgData name="게스트 사용자" userId="6a5aa6f92ab31816" providerId="Windows Live" clId="Web-{8A3736DB-FAC6-4357-BD37-0E8F1457A0CD}" dt="2020-01-22T14:51:43.648" v="176"/>
          <ac:spMkLst>
            <pc:docMk/>
            <pc:sldMk cId="884049512" sldId="326"/>
            <ac:spMk id="3" creationId="{6A0D2AC2-D85A-4FE0-A2E9-0388C4C8E465}"/>
          </ac:spMkLst>
        </pc:spChg>
        <pc:picChg chg="add mod ord">
          <ac:chgData name="게스트 사용자" userId="6a5aa6f92ab31816" providerId="Windows Live" clId="Web-{8A3736DB-FAC6-4357-BD37-0E8F1457A0CD}" dt="2020-01-22T14:52:20.742" v="195" actId="1076"/>
          <ac:picMkLst>
            <pc:docMk/>
            <pc:sldMk cId="884049512" sldId="326"/>
            <ac:picMk id="4" creationId="{45A01A3B-FB10-49DE-ADDA-4A00E45FE1E5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4:04.258" v="233" actId="1076"/>
        <pc:sldMkLst>
          <pc:docMk/>
          <pc:sldMk cId="825069935" sldId="327"/>
        </pc:sldMkLst>
        <pc:spChg chg="mod">
          <ac:chgData name="게스트 사용자" userId="6a5aa6f92ab31816" providerId="Windows Live" clId="Web-{8A3736DB-FAC6-4357-BD37-0E8F1457A0CD}" dt="2020-01-22T14:54:04.258" v="233" actId="1076"/>
          <ac:spMkLst>
            <pc:docMk/>
            <pc:sldMk cId="825069935" sldId="327"/>
            <ac:spMk id="2" creationId="{643279B5-77BD-4074-A509-042942E663DB}"/>
          </ac:spMkLst>
        </pc:spChg>
        <pc:spChg chg="del">
          <ac:chgData name="게스트 사용자" userId="6a5aa6f92ab31816" providerId="Windows Live" clId="Web-{8A3736DB-FAC6-4357-BD37-0E8F1457A0CD}" dt="2020-01-22T14:53:25.008" v="197"/>
          <ac:spMkLst>
            <pc:docMk/>
            <pc:sldMk cId="825069935" sldId="327"/>
            <ac:spMk id="3" creationId="{4D9CFEC8-BC20-4773-8E97-D4A4DD305932}"/>
          </ac:spMkLst>
        </pc:spChg>
        <pc:picChg chg="add mod ord">
          <ac:chgData name="게스트 사용자" userId="6a5aa6f92ab31816" providerId="Windows Live" clId="Web-{8A3736DB-FAC6-4357-BD37-0E8F1457A0CD}" dt="2020-01-22T14:54:00.023" v="232"/>
          <ac:picMkLst>
            <pc:docMk/>
            <pc:sldMk cId="825069935" sldId="327"/>
            <ac:picMk id="4" creationId="{8639F23A-76B0-4B62-8CDC-7DC97A02406C}"/>
          </ac:picMkLst>
        </pc:picChg>
      </pc:sldChg>
      <pc:sldChg chg="addSp delSp modSp new">
        <pc:chgData name="게스트 사용자" userId="6a5aa6f92ab31816" providerId="Windows Live" clId="Web-{8A3736DB-FAC6-4357-BD37-0E8F1457A0CD}" dt="2020-01-22T14:55:40.743" v="254"/>
        <pc:sldMkLst>
          <pc:docMk/>
          <pc:sldMk cId="2973546256" sldId="328"/>
        </pc:sldMkLst>
        <pc:spChg chg="mod">
          <ac:chgData name="게스트 사용자" userId="6a5aa6f92ab31816" providerId="Windows Live" clId="Web-{8A3736DB-FAC6-4357-BD37-0E8F1457A0CD}" dt="2020-01-22T14:54:25.664" v="251" actId="14100"/>
          <ac:spMkLst>
            <pc:docMk/>
            <pc:sldMk cId="2973546256" sldId="328"/>
            <ac:spMk id="2" creationId="{CB7C2E0F-A175-4E5A-8B53-571D68E843A9}"/>
          </ac:spMkLst>
        </pc:spChg>
        <pc:spChg chg="del">
          <ac:chgData name="게스트 사용자" userId="6a5aa6f92ab31816" providerId="Windows Live" clId="Web-{8A3736DB-FAC6-4357-BD37-0E8F1457A0CD}" dt="2020-01-22T14:55:36.868" v="252"/>
          <ac:spMkLst>
            <pc:docMk/>
            <pc:sldMk cId="2973546256" sldId="328"/>
            <ac:spMk id="3" creationId="{AF2650F7-057B-4F34-9A9E-6B25CC3F6F9C}"/>
          </ac:spMkLst>
        </pc:spChg>
        <pc:picChg chg="add mod ord">
          <ac:chgData name="게스트 사용자" userId="6a5aa6f92ab31816" providerId="Windows Live" clId="Web-{8A3736DB-FAC6-4357-BD37-0E8F1457A0CD}" dt="2020-01-22T14:55:40.743" v="254"/>
          <ac:picMkLst>
            <pc:docMk/>
            <pc:sldMk cId="2973546256" sldId="328"/>
            <ac:picMk id="4" creationId="{AEB56B32-3611-4D66-8BB1-B3A2A9F1A5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35c4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7335c4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7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c7335c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g7c7335c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366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c7335c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g7c7335c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1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c7335c4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9" name="Google Shape;579;g7c7335c4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833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7335c45f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7c7335c45f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372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53259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553259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57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7335c45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7c7335c45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927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7335c45f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9" name="Google Shape;219;g7c7335c45f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53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8b475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7c68b475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7335c45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7c7335c45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28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68b4757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7c68b4757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86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394493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화면 설계 및 화면 구현 현황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/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김현태</a:t>
            </a:r>
          </a:p>
        </p:txBody>
      </p:sp>
    </p:spTree>
    <p:extLst>
      <p:ext uri="{BB962C8B-B14F-4D97-AF65-F5344CB8AC3E}">
        <p14:creationId xmlns:p14="http://schemas.microsoft.com/office/powerpoint/2010/main" val="19580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g7c68b47574_0_118"/>
          <p:cNvGraphicFramePr/>
          <p:nvPr>
            <p:extLst>
              <p:ext uri="{D42A27DB-BD31-4B8C-83A1-F6EECF244321}">
                <p14:modId xmlns:p14="http://schemas.microsoft.com/office/powerpoint/2010/main" val="347829032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HT – P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5" name="Google Shape;385;g7c68b47574_0_1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6" name="Google Shape;386;g7c68b47574_0_1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1601" y="1289956"/>
            <a:ext cx="11869885" cy="5350004"/>
            <a:chOff x="131601" y="1289956"/>
            <a:chExt cx="11869885" cy="5350004"/>
          </a:xfrm>
        </p:grpSpPr>
        <p:sp>
          <p:nvSpPr>
            <p:cNvPr id="383" name="Google Shape;383;g7c68b47574_0_118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g7c68b47574_0_118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ㅑㅇ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388" name="Google Shape;388;g7c68b47574_0_118"/>
            <p:cNvGraphicFramePr/>
            <p:nvPr>
              <p:extLst>
                <p:ext uri="{D42A27DB-BD31-4B8C-83A1-F6EECF244321}">
                  <p14:modId xmlns:p14="http://schemas.microsoft.com/office/powerpoint/2010/main" val="2350350234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ID, PASSWORD 입력 후 로그인 버튼 누르면 로그인 후 메인 화면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ID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PASSWORD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회원 가입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NAVER, GOOGLE 소셜 로그인창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89" name="Google Shape;389;g7c68b47574_0_118"/>
            <p:cNvSpPr/>
            <p:nvPr/>
          </p:nvSpPr>
          <p:spPr>
            <a:xfrm>
              <a:off x="6476796" y="15231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g7c68b47574_0_118"/>
            <p:cNvSpPr/>
            <p:nvPr/>
          </p:nvSpPr>
          <p:spPr>
            <a:xfrm>
              <a:off x="3805294" y="252995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g7c68b47574_0_118"/>
            <p:cNvSpPr/>
            <p:nvPr/>
          </p:nvSpPr>
          <p:spPr>
            <a:xfrm>
              <a:off x="3805294" y="316348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g7c68b47574_0_118"/>
            <p:cNvSpPr/>
            <p:nvPr/>
          </p:nvSpPr>
          <p:spPr>
            <a:xfrm>
              <a:off x="2258600" y="2529973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g7c68b47574_0_118"/>
            <p:cNvSpPr/>
            <p:nvPr/>
          </p:nvSpPr>
          <p:spPr>
            <a:xfrm>
              <a:off x="2258400" y="3163505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g7c68b47574_0_118"/>
            <p:cNvSpPr/>
            <p:nvPr/>
          </p:nvSpPr>
          <p:spPr>
            <a:xfrm>
              <a:off x="3396046" y="37752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g7c68b47574_0_118"/>
            <p:cNvSpPr/>
            <p:nvPr/>
          </p:nvSpPr>
          <p:spPr>
            <a:xfrm>
              <a:off x="1837725" y="5547626"/>
              <a:ext cx="2231700" cy="6165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NAVER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g7c68b47574_0_118"/>
            <p:cNvSpPr/>
            <p:nvPr/>
          </p:nvSpPr>
          <p:spPr>
            <a:xfrm>
              <a:off x="4225975" y="5547626"/>
              <a:ext cx="2231700" cy="6165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GOOGLE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g7c68b47574_0_118"/>
            <p:cNvSpPr/>
            <p:nvPr/>
          </p:nvSpPr>
          <p:spPr>
            <a:xfrm>
              <a:off x="2333225" y="4316138"/>
              <a:ext cx="17640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찾기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g7c68b47574_0_118"/>
            <p:cNvSpPr/>
            <p:nvPr/>
          </p:nvSpPr>
          <p:spPr>
            <a:xfrm>
              <a:off x="4198175" y="4316138"/>
              <a:ext cx="17640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찾기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7c68b47574_0_118"/>
            <p:cNvSpPr/>
            <p:nvPr/>
          </p:nvSpPr>
          <p:spPr>
            <a:xfrm>
              <a:off x="3201010" y="381485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g7c68b47574_0_118"/>
            <p:cNvSpPr/>
            <p:nvPr/>
          </p:nvSpPr>
          <p:spPr>
            <a:xfrm>
              <a:off x="3996340" y="430024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g7c68b47574_0_118"/>
            <p:cNvSpPr/>
            <p:nvPr/>
          </p:nvSpPr>
          <p:spPr>
            <a:xfrm>
              <a:off x="2166028" y="43002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g7c68b47574_0_118"/>
            <p:cNvSpPr/>
            <p:nvPr/>
          </p:nvSpPr>
          <p:spPr>
            <a:xfrm>
              <a:off x="1590634" y="56935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g7c68b47574_0_118"/>
            <p:cNvSpPr/>
            <p:nvPr/>
          </p:nvSpPr>
          <p:spPr>
            <a:xfrm>
              <a:off x="4115084" y="56873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g7c68b47574_0_118"/>
            <p:cNvSpPr/>
            <p:nvPr/>
          </p:nvSpPr>
          <p:spPr>
            <a:xfrm>
              <a:off x="3396046" y="4775744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g7c68b47574_0_118"/>
            <p:cNvSpPr/>
            <p:nvPr/>
          </p:nvSpPr>
          <p:spPr>
            <a:xfrm>
              <a:off x="3201009" y="481533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1601" y="533412"/>
            <a:ext cx="11223552" cy="6106444"/>
            <a:chOff x="131601" y="608204"/>
            <a:chExt cx="11223552" cy="6106444"/>
          </a:xfrm>
        </p:grpSpPr>
        <p:pic>
          <p:nvPicPr>
            <p:cNvPr id="25" name="그림 4" descr="스크린샷이(가) 표시된 사진&#10;&#10;매우 높은 신뢰도로 생성된 설명">
              <a:extLst>
                <a:ext uri="{FF2B5EF4-FFF2-40B4-BE49-F238E27FC236}">
                  <a16:creationId xmlns="" xmlns:a16="http://schemas.microsoft.com/office/drawing/2014/main" id="{1F61D7C8-0771-4ECB-924E-66436007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0634" y="608204"/>
              <a:ext cx="9764519" cy="6106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="" xmlns:a16="http://schemas.microsoft.com/office/drawing/2014/main" id="{88C0304E-8088-4CCE-AF20-A3F980425B4D}"/>
                </a:ext>
              </a:extLst>
            </p:cNvPr>
            <p:cNvCxnSpPr/>
            <p:nvPr/>
          </p:nvCxnSpPr>
          <p:spPr>
            <a:xfrm>
              <a:off x="4935344" y="3419939"/>
              <a:ext cx="1775065" cy="7188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10792CB8-D36E-4300-AD87-D66A2C4F7CB5}"/>
                </a:ext>
              </a:extLst>
            </p:cNvPr>
            <p:cNvCxnSpPr>
              <a:cxnSpLocks/>
            </p:cNvCxnSpPr>
            <p:nvPr/>
          </p:nvCxnSpPr>
          <p:spPr>
            <a:xfrm>
              <a:off x="4954394" y="3410414"/>
              <a:ext cx="774940" cy="737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01" y="2972264"/>
              <a:ext cx="7191375" cy="438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46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g7c7335c45f_1_0"/>
          <p:cNvGraphicFramePr/>
          <p:nvPr>
            <p:extLst>
              <p:ext uri="{D42A27DB-BD31-4B8C-83A1-F6EECF244321}">
                <p14:modId xmlns:p14="http://schemas.microsoft.com/office/powerpoint/2010/main" val="2145541543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g7c7335c45f_1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Google Shape;412;g7c7335c45f_1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62000" y="1289950"/>
            <a:ext cx="9939486" cy="5350010"/>
            <a:chOff x="2062000" y="1289950"/>
            <a:chExt cx="9939486" cy="5350010"/>
          </a:xfrm>
        </p:grpSpPr>
        <p:sp>
          <p:nvSpPr>
            <p:cNvPr id="413" name="Google Shape;413;g7c7335c45f_1_0"/>
            <p:cNvSpPr/>
            <p:nvPr/>
          </p:nvSpPr>
          <p:spPr>
            <a:xfrm>
              <a:off x="2062000" y="12899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414" name="Google Shape;414;g7c7335c45f_1_0"/>
            <p:cNvGraphicFramePr/>
            <p:nvPr>
              <p:extLst>
                <p:ext uri="{D42A27DB-BD31-4B8C-83A1-F6EECF244321}">
                  <p14:modId xmlns:p14="http://schemas.microsoft.com/office/powerpoint/2010/main" val="1992741719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ID, PASSWORD 입력 후 로그인 버튼 누르면 로그인 후 메인 화면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ID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PASSWORD 찾기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회원 가입 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NAVER, GOOGLE 소셜 로그인창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15" name="Google Shape;415;g7c7335c45f_1_0"/>
            <p:cNvSpPr/>
            <p:nvPr/>
          </p:nvSpPr>
          <p:spPr>
            <a:xfrm>
              <a:off x="3217746" y="14612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g7c7335c45f_1_0"/>
            <p:cNvSpPr/>
            <p:nvPr/>
          </p:nvSpPr>
          <p:spPr>
            <a:xfrm>
              <a:off x="3324844" y="217420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7c7335c45f_1_0"/>
            <p:cNvSpPr/>
            <p:nvPr/>
          </p:nvSpPr>
          <p:spPr>
            <a:xfrm>
              <a:off x="3324844" y="280773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g7c7335c45f_1_0"/>
            <p:cNvSpPr/>
            <p:nvPr/>
          </p:nvSpPr>
          <p:spPr>
            <a:xfrm>
              <a:off x="2382368" y="2174200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7c7335c45f_1_0"/>
            <p:cNvSpPr/>
            <p:nvPr/>
          </p:nvSpPr>
          <p:spPr>
            <a:xfrm>
              <a:off x="2382250" y="2807725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g7c7335c45f_1_0"/>
            <p:cNvSpPr/>
            <p:nvPr/>
          </p:nvSpPr>
          <p:spPr>
            <a:xfrm>
              <a:off x="3315271" y="344130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7c7335c45f_1_0"/>
            <p:cNvSpPr/>
            <p:nvPr/>
          </p:nvSpPr>
          <p:spPr>
            <a:xfrm>
              <a:off x="2985713" y="5107763"/>
              <a:ext cx="1972500" cy="54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NAVER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7c7335c45f_1_0"/>
            <p:cNvSpPr/>
            <p:nvPr/>
          </p:nvSpPr>
          <p:spPr>
            <a:xfrm>
              <a:off x="2980596" y="5747583"/>
              <a:ext cx="1972500" cy="54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GOOGLE LOGIN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7c7335c45f_1_0"/>
            <p:cNvSpPr/>
            <p:nvPr/>
          </p:nvSpPr>
          <p:spPr>
            <a:xfrm>
              <a:off x="2339688" y="4090638"/>
              <a:ext cx="16656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찾기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g7c7335c45f_1_0"/>
            <p:cNvSpPr/>
            <p:nvPr/>
          </p:nvSpPr>
          <p:spPr>
            <a:xfrm>
              <a:off x="4100712" y="4090638"/>
              <a:ext cx="16656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 찾기</a:t>
              </a:r>
              <a:endParaRPr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g7c7335c45f_1_0"/>
            <p:cNvSpPr/>
            <p:nvPr/>
          </p:nvSpPr>
          <p:spPr>
            <a:xfrm>
              <a:off x="3120235" y="348090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6" name="Google Shape;426;g7c7335c45f_1_0"/>
            <p:cNvSpPr/>
            <p:nvPr/>
          </p:nvSpPr>
          <p:spPr>
            <a:xfrm>
              <a:off x="4002802" y="407473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" name="Google Shape;427;g7c7335c45f_1_0"/>
            <p:cNvSpPr/>
            <p:nvPr/>
          </p:nvSpPr>
          <p:spPr>
            <a:xfrm>
              <a:off x="2172491" y="407472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g7c7335c45f_1_0"/>
            <p:cNvSpPr/>
            <p:nvPr/>
          </p:nvSpPr>
          <p:spPr>
            <a:xfrm>
              <a:off x="2812409" y="52562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g7c7335c45f_1_0"/>
            <p:cNvSpPr/>
            <p:nvPr/>
          </p:nvSpPr>
          <p:spPr>
            <a:xfrm>
              <a:off x="2817522" y="58602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g7c7335c45f_1_0"/>
            <p:cNvSpPr/>
            <p:nvPr/>
          </p:nvSpPr>
          <p:spPr>
            <a:xfrm>
              <a:off x="3215196" y="454370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g7c7335c45f_1_0"/>
            <p:cNvSpPr/>
            <p:nvPr/>
          </p:nvSpPr>
          <p:spPr>
            <a:xfrm>
              <a:off x="3115109" y="45833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89" y="303650"/>
            <a:ext cx="3202197" cy="650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g7c7335c45f_0_0"/>
          <p:cNvGraphicFramePr/>
          <p:nvPr>
            <p:extLst>
              <p:ext uri="{D42A27DB-BD31-4B8C-83A1-F6EECF244321}">
                <p14:modId xmlns:p14="http://schemas.microsoft.com/office/powerpoint/2010/main" val="2393132991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- 010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g7c7335c45f_0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g7c7335c45f_0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1600" y="1245125"/>
            <a:ext cx="11869886" cy="5394835"/>
            <a:chOff x="131600" y="1245125"/>
            <a:chExt cx="11869886" cy="5394835"/>
          </a:xfrm>
        </p:grpSpPr>
        <p:sp>
          <p:nvSpPr>
            <p:cNvPr id="488" name="Google Shape;488;g7c7335c45f_0_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489" name="Google Shape;489;g7c7335c45f_0_0"/>
            <p:cNvGraphicFramePr/>
            <p:nvPr>
              <p:extLst>
                <p:ext uri="{D42A27DB-BD31-4B8C-83A1-F6EECF244321}">
                  <p14:modId xmlns:p14="http://schemas.microsoft.com/office/powerpoint/2010/main" val="1566910431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프로필 사진 등록 버튼(2) 클릭시 사진 등록 팝업창 호출, 사진 등록 완료시 (1)에 프로필 사진 표시 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500" b="1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1500" b="1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/>
                          <a:t>관심사 카테고리 3개까지 선택 가능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/>
                          <a:t>가입 완료 버튼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0" name="Google Shape;490;g7c7335c45f_0_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g7c7335c45f_0_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g7c7335c45f_0_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g7c7335c45f_0_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g7c7335c45f_0_0"/>
            <p:cNvSpPr/>
            <p:nvPr/>
          </p:nvSpPr>
          <p:spPr>
            <a:xfrm>
              <a:off x="1570858" y="355563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g7c7335c45f_0_0"/>
            <p:cNvSpPr/>
            <p:nvPr/>
          </p:nvSpPr>
          <p:spPr>
            <a:xfrm>
              <a:off x="1570858" y="4267880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6" name="Google Shape;496;g7c7335c45f_0_0"/>
            <p:cNvSpPr/>
            <p:nvPr/>
          </p:nvSpPr>
          <p:spPr>
            <a:xfrm>
              <a:off x="1570858" y="5132521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7" name="Google Shape;497;g7c7335c45f_0_0"/>
            <p:cNvSpPr/>
            <p:nvPr/>
          </p:nvSpPr>
          <p:spPr>
            <a:xfrm>
              <a:off x="1570858" y="553996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g7c7335c45f_0_0"/>
            <p:cNvSpPr/>
            <p:nvPr/>
          </p:nvSpPr>
          <p:spPr>
            <a:xfrm>
              <a:off x="275454" y="3555650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g7c7335c45f_0_0"/>
            <p:cNvSpPr/>
            <p:nvPr/>
          </p:nvSpPr>
          <p:spPr>
            <a:xfrm>
              <a:off x="275454" y="42678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g7c7335c45f_0_0"/>
            <p:cNvSpPr/>
            <p:nvPr/>
          </p:nvSpPr>
          <p:spPr>
            <a:xfrm>
              <a:off x="275454" y="513253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g7c7335c45f_0_0"/>
            <p:cNvSpPr/>
            <p:nvPr/>
          </p:nvSpPr>
          <p:spPr>
            <a:xfrm>
              <a:off x="275454" y="553997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g7c7335c45f_0_0"/>
            <p:cNvSpPr/>
            <p:nvPr/>
          </p:nvSpPr>
          <p:spPr>
            <a:xfrm>
              <a:off x="2457653" y="39117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중복검사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g7c7335c45f_0_0"/>
            <p:cNvSpPr/>
            <p:nvPr/>
          </p:nvSpPr>
          <p:spPr>
            <a:xfrm>
              <a:off x="2253649" y="47002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g7c7335c45f_0_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g7c7335c45f_0_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g7c7335c45f_0_0"/>
            <p:cNvSpPr/>
            <p:nvPr/>
          </p:nvSpPr>
          <p:spPr>
            <a:xfrm>
              <a:off x="6506853" y="192771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g7c7335c45f_0_0"/>
            <p:cNvSpPr/>
            <p:nvPr/>
          </p:nvSpPr>
          <p:spPr>
            <a:xfrm>
              <a:off x="5627858" y="231359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g7c7335c45f_0_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g7c7335c45f_0_0"/>
            <p:cNvSpPr/>
            <p:nvPr/>
          </p:nvSpPr>
          <p:spPr>
            <a:xfrm>
              <a:off x="6506853" y="269948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g7c7335c45f_0_0"/>
            <p:cNvSpPr/>
            <p:nvPr/>
          </p:nvSpPr>
          <p:spPr>
            <a:xfrm>
              <a:off x="5627858" y="308536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g7c7335c45f_0_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g7c7335c45f_0_0"/>
            <p:cNvSpPr/>
            <p:nvPr/>
          </p:nvSpPr>
          <p:spPr>
            <a:xfrm>
              <a:off x="6506853" y="34712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g7c7335c45f_0_0"/>
            <p:cNvSpPr/>
            <p:nvPr/>
          </p:nvSpPr>
          <p:spPr>
            <a:xfrm>
              <a:off x="4553849" y="3860804"/>
              <a:ext cx="1836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g7c7335c45f_0_0"/>
            <p:cNvSpPr/>
            <p:nvPr/>
          </p:nvSpPr>
          <p:spPr>
            <a:xfrm>
              <a:off x="6506853" y="385713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g7c7335c45f_0_0"/>
            <p:cNvSpPr/>
            <p:nvPr/>
          </p:nvSpPr>
          <p:spPr>
            <a:xfrm>
              <a:off x="6238017" y="4243019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g7c7335c45f_0_0"/>
            <p:cNvSpPr/>
            <p:nvPr/>
          </p:nvSpPr>
          <p:spPr>
            <a:xfrm>
              <a:off x="4332438" y="4243013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관심사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g7c7335c45f_0_0"/>
            <p:cNvSpPr/>
            <p:nvPr/>
          </p:nvSpPr>
          <p:spPr>
            <a:xfrm rot="10800000">
              <a:off x="6994634" y="42953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g7c7335c45f_0_0"/>
            <p:cNvSpPr/>
            <p:nvPr/>
          </p:nvSpPr>
          <p:spPr>
            <a:xfrm>
              <a:off x="6224992" y="462890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g7c7335c45f_0_0"/>
            <p:cNvSpPr/>
            <p:nvPr/>
          </p:nvSpPr>
          <p:spPr>
            <a:xfrm rot="10800000">
              <a:off x="6994634" y="47034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g7c7335c45f_0_0"/>
            <p:cNvSpPr/>
            <p:nvPr/>
          </p:nvSpPr>
          <p:spPr>
            <a:xfrm>
              <a:off x="6224992" y="501478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g7c7335c45f_0_0"/>
            <p:cNvSpPr/>
            <p:nvPr/>
          </p:nvSpPr>
          <p:spPr>
            <a:xfrm rot="10800000">
              <a:off x="6994634" y="50684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g7c7335c45f_0_0"/>
            <p:cNvSpPr/>
            <p:nvPr/>
          </p:nvSpPr>
          <p:spPr>
            <a:xfrm>
              <a:off x="5344346" y="58428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가입완료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g7c7335c45f_0_0"/>
            <p:cNvSpPr/>
            <p:nvPr/>
          </p:nvSpPr>
          <p:spPr>
            <a:xfrm>
              <a:off x="1470010" y="1932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g7c7335c45f_0_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g7c7335c45f_0_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g7c7335c45f_0_0"/>
            <p:cNvSpPr/>
            <p:nvPr/>
          </p:nvSpPr>
          <p:spPr>
            <a:xfrm>
              <a:off x="4115084" y="4219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7" name="Google Shape;527;g7c7335c45f_0_0"/>
            <p:cNvSpPr/>
            <p:nvPr/>
          </p:nvSpPr>
          <p:spPr>
            <a:xfrm>
              <a:off x="5161047" y="58824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" name="Google Shape;528;g7c7335c45f_0_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0663" y="581373"/>
            <a:ext cx="7155873" cy="6061813"/>
            <a:chOff x="537667" y="564575"/>
            <a:chExt cx="7155873" cy="6061813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67" y="564575"/>
              <a:ext cx="2963902" cy="605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209" y="1373620"/>
              <a:ext cx="3190331" cy="5252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89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g7c7335c45f_2_0"/>
          <p:cNvGraphicFramePr/>
          <p:nvPr>
            <p:extLst>
              <p:ext uri="{D42A27DB-BD31-4B8C-83A1-F6EECF244321}">
                <p14:modId xmlns:p14="http://schemas.microsoft.com/office/powerpoint/2010/main" val="4221107471"/>
              </p:ext>
            </p:extLst>
          </p:nvPr>
        </p:nvGraphicFramePr>
        <p:xfrm>
          <a:off x="131601" y="115759"/>
          <a:ext cx="4146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3650"/>
                <a:gridCol w="23124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– 011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일반 회원 정보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2" name="Google Shape;582;g7c7335c45f_2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Google Shape;583;g7c7335c45f_2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31600" y="797500"/>
            <a:ext cx="11869886" cy="5842460"/>
            <a:chOff x="131600" y="797500"/>
            <a:chExt cx="11869886" cy="5842460"/>
          </a:xfrm>
        </p:grpSpPr>
        <p:sp>
          <p:nvSpPr>
            <p:cNvPr id="584" name="Google Shape;584;g7c7335c45f_2_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585" name="Google Shape;585;g7c7335c45f_2_0"/>
            <p:cNvGraphicFramePr/>
            <p:nvPr>
              <p:extLst>
                <p:ext uri="{D42A27DB-BD31-4B8C-83A1-F6EECF244321}">
                  <p14:modId xmlns:p14="http://schemas.microsoft.com/office/powerpoint/2010/main" val="3044115179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 dirty="0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프로필 사진 변경 버튼(2) 클릭시 사진 등록 팝업창 호출, 사진 등록 완료시 (1)에 프로필 사진 표시 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500" b="1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dirty="0"/>
                          <a:t>4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1500" b="1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/>
                          <a:t>관심사 카테고리 3개까지 선택 가능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6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/>
                          <a:t>수정 완료 버튼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86" name="Google Shape;586;g7c7335c45f_2_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g7c7335c45f_2_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g7c7335c45f_2_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변경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9" name="Google Shape;589;g7c7335c45f_2_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0" name="Google Shape;590;g7c7335c45f_2_0"/>
            <p:cNvSpPr/>
            <p:nvPr/>
          </p:nvSpPr>
          <p:spPr>
            <a:xfrm>
              <a:off x="1570858" y="3555638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g7c7335c45f_2_0"/>
            <p:cNvSpPr/>
            <p:nvPr/>
          </p:nvSpPr>
          <p:spPr>
            <a:xfrm>
              <a:off x="1570858" y="397726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g7c7335c45f_2_0"/>
            <p:cNvSpPr/>
            <p:nvPr/>
          </p:nvSpPr>
          <p:spPr>
            <a:xfrm>
              <a:off x="1570858" y="4820531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g7c7335c45f_2_0"/>
            <p:cNvSpPr/>
            <p:nvPr/>
          </p:nvSpPr>
          <p:spPr>
            <a:xfrm>
              <a:off x="1570858" y="5242163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4" name="Google Shape;594;g7c7335c45f_2_0"/>
            <p:cNvSpPr/>
            <p:nvPr/>
          </p:nvSpPr>
          <p:spPr>
            <a:xfrm>
              <a:off x="275454" y="3555650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5" name="Google Shape;595;g7c7335c45f_2_0"/>
            <p:cNvSpPr/>
            <p:nvPr/>
          </p:nvSpPr>
          <p:spPr>
            <a:xfrm>
              <a:off x="275454" y="3964617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g7c7335c45f_2_0"/>
            <p:cNvSpPr/>
            <p:nvPr/>
          </p:nvSpPr>
          <p:spPr>
            <a:xfrm>
              <a:off x="275454" y="4820533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7" name="Google Shape;597;g7c7335c45f_2_0"/>
            <p:cNvSpPr/>
            <p:nvPr/>
          </p:nvSpPr>
          <p:spPr>
            <a:xfrm>
              <a:off x="275454" y="5282600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g7c7335c45f_2_0"/>
            <p:cNvSpPr/>
            <p:nvPr/>
          </p:nvSpPr>
          <p:spPr>
            <a:xfrm>
              <a:off x="2253649" y="43989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9" name="Google Shape;599;g7c7335c45f_2_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g7c7335c45f_2_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g7c7335c45f_2_0"/>
            <p:cNvSpPr/>
            <p:nvPr/>
          </p:nvSpPr>
          <p:spPr>
            <a:xfrm>
              <a:off x="6506853" y="192771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g7c7335c45f_2_0"/>
            <p:cNvSpPr/>
            <p:nvPr/>
          </p:nvSpPr>
          <p:spPr>
            <a:xfrm>
              <a:off x="5627858" y="231359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g7c7335c45f_2_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g7c7335c45f_2_0"/>
            <p:cNvSpPr/>
            <p:nvPr/>
          </p:nvSpPr>
          <p:spPr>
            <a:xfrm>
              <a:off x="6506853" y="269948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5" name="Google Shape;605;g7c7335c45f_2_0"/>
            <p:cNvSpPr/>
            <p:nvPr/>
          </p:nvSpPr>
          <p:spPr>
            <a:xfrm>
              <a:off x="5627858" y="308536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6" name="Google Shape;606;g7c7335c45f_2_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g7c7335c45f_2_0"/>
            <p:cNvSpPr/>
            <p:nvPr/>
          </p:nvSpPr>
          <p:spPr>
            <a:xfrm>
              <a:off x="6506853" y="34712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g7c7335c45f_2_0"/>
            <p:cNvSpPr/>
            <p:nvPr/>
          </p:nvSpPr>
          <p:spPr>
            <a:xfrm>
              <a:off x="4553849" y="3860804"/>
              <a:ext cx="1836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g7c7335c45f_2_0"/>
            <p:cNvSpPr/>
            <p:nvPr/>
          </p:nvSpPr>
          <p:spPr>
            <a:xfrm>
              <a:off x="6506853" y="385713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0" name="Google Shape;610;g7c7335c45f_2_0"/>
            <p:cNvSpPr/>
            <p:nvPr/>
          </p:nvSpPr>
          <p:spPr>
            <a:xfrm>
              <a:off x="6238017" y="4243019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1" name="Google Shape;611;g7c7335c45f_2_0"/>
            <p:cNvSpPr/>
            <p:nvPr/>
          </p:nvSpPr>
          <p:spPr>
            <a:xfrm>
              <a:off x="4332438" y="4243013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관심사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g7c7335c45f_2_0"/>
            <p:cNvSpPr/>
            <p:nvPr/>
          </p:nvSpPr>
          <p:spPr>
            <a:xfrm rot="10800000">
              <a:off x="6994634" y="42953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g7c7335c45f_2_0"/>
            <p:cNvSpPr/>
            <p:nvPr/>
          </p:nvSpPr>
          <p:spPr>
            <a:xfrm>
              <a:off x="6224992" y="462890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g7c7335c45f_2_0"/>
            <p:cNvSpPr/>
            <p:nvPr/>
          </p:nvSpPr>
          <p:spPr>
            <a:xfrm rot="10800000">
              <a:off x="6994634" y="47034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g7c7335c45f_2_0"/>
            <p:cNvSpPr/>
            <p:nvPr/>
          </p:nvSpPr>
          <p:spPr>
            <a:xfrm>
              <a:off x="6224992" y="501478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g7c7335c45f_2_0"/>
            <p:cNvSpPr/>
            <p:nvPr/>
          </p:nvSpPr>
          <p:spPr>
            <a:xfrm rot="10800000">
              <a:off x="6994634" y="50684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g7c7335c45f_2_0"/>
            <p:cNvSpPr/>
            <p:nvPr/>
          </p:nvSpPr>
          <p:spPr>
            <a:xfrm>
              <a:off x="5344346" y="58428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수정완료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8" name="Google Shape;618;g7c7335c45f_2_0"/>
            <p:cNvSpPr/>
            <p:nvPr/>
          </p:nvSpPr>
          <p:spPr>
            <a:xfrm>
              <a:off x="1470010" y="1932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9" name="Google Shape;619;g7c7335c45f_2_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0" name="Google Shape;620;g7c7335c45f_2_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g7c7335c45f_2_0"/>
            <p:cNvSpPr/>
            <p:nvPr/>
          </p:nvSpPr>
          <p:spPr>
            <a:xfrm>
              <a:off x="4115084" y="4219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g7c7335c45f_2_0"/>
            <p:cNvSpPr/>
            <p:nvPr/>
          </p:nvSpPr>
          <p:spPr>
            <a:xfrm>
              <a:off x="5161047" y="58824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g7c7335c45f_2_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g7c7335c45f_2_0"/>
            <p:cNvSpPr/>
            <p:nvPr/>
          </p:nvSpPr>
          <p:spPr>
            <a:xfrm>
              <a:off x="4626349" y="797500"/>
              <a:ext cx="47835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색상 필드 변경 불가, 회원 가입시 등록했던 정보 표시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3150" y="376804"/>
            <a:ext cx="7123868" cy="6357668"/>
            <a:chOff x="507346" y="162704"/>
            <a:chExt cx="7123868" cy="6357668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46" y="162704"/>
              <a:ext cx="3063308" cy="6357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087" y="1415870"/>
              <a:ext cx="3055127" cy="5086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17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7335c45f_3_0"/>
          <p:cNvGraphicFramePr/>
          <p:nvPr>
            <p:extLst>
              <p:ext uri="{D42A27DB-BD31-4B8C-83A1-F6EECF244321}">
                <p14:modId xmlns:p14="http://schemas.microsoft.com/office/powerpoint/2010/main" val="318593919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1단계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7335c45f_3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7335c45f_3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73479" y="1277388"/>
            <a:ext cx="11869885" cy="5350004"/>
            <a:chOff x="131601" y="1289956"/>
            <a:chExt cx="11869885" cy="5350004"/>
          </a:xfrm>
        </p:grpSpPr>
        <p:sp>
          <p:nvSpPr>
            <p:cNvPr id="95" name="Google Shape;95;g7c7335c45f_3_0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96" name="Google Shape;96;g7c7335c45f_3_0"/>
            <p:cNvGraphicFramePr/>
            <p:nvPr>
              <p:extLst>
                <p:ext uri="{D42A27DB-BD31-4B8C-83A1-F6EECF244321}">
                  <p14:modId xmlns:p14="http://schemas.microsoft.com/office/powerpoint/2010/main" val="2981673250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 dirty="0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회사 로고 표시</a:t>
                        </a:r>
                        <a:endParaRPr sz="1500"/>
                      </a:p>
                      <a:p>
                        <a:pPr marL="457200" marR="0" lvl="0" indent="-32385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SzPts val="1500"/>
                          <a:buChar char="-"/>
                        </a:pPr>
                        <a:r>
                          <a:rPr lang="ko-KR" sz="1500"/>
                          <a:t>클릭시 화면 메인페이지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 dirty="0"/>
                          <a:t>일반 회원 로그인 호출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 dirty="0"/>
                          <a:t>가이드 회원 로그인 페이지 호출</a:t>
                        </a: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 dirty="0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7" name="Google Shape;97;g7c7335c45f_3_0"/>
            <p:cNvSpPr/>
            <p:nvPr/>
          </p:nvSpPr>
          <p:spPr>
            <a:xfrm>
              <a:off x="6476796" y="15231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g7c7335c45f_3_0"/>
            <p:cNvSpPr/>
            <p:nvPr/>
          </p:nvSpPr>
          <p:spPr>
            <a:xfrm>
              <a:off x="1552925" y="2803550"/>
              <a:ext cx="2231700" cy="259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g7c7335c45f_3_0"/>
            <p:cNvSpPr/>
            <p:nvPr/>
          </p:nvSpPr>
          <p:spPr>
            <a:xfrm>
              <a:off x="6342935" y="15627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g7c7335c45f_3_0"/>
            <p:cNvSpPr/>
            <p:nvPr/>
          </p:nvSpPr>
          <p:spPr>
            <a:xfrm>
              <a:off x="1357465" y="293619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g7c7335c45f_3_0"/>
            <p:cNvSpPr/>
            <p:nvPr/>
          </p:nvSpPr>
          <p:spPr>
            <a:xfrm>
              <a:off x="4066800" y="2803437"/>
              <a:ext cx="2231700" cy="2598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가이드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g7c7335c45f_3_0"/>
            <p:cNvSpPr/>
            <p:nvPr/>
          </p:nvSpPr>
          <p:spPr>
            <a:xfrm>
              <a:off x="3871353" y="292799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0105" y="864695"/>
            <a:ext cx="11515668" cy="5571890"/>
            <a:chOff x="131598" y="1064085"/>
            <a:chExt cx="11515668" cy="55718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" y="1356608"/>
              <a:ext cx="8875715" cy="52793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직선 화살표 연결선 27"/>
            <p:cNvCxnSpPr/>
            <p:nvPr/>
          </p:nvCxnSpPr>
          <p:spPr>
            <a:xfrm flipH="1">
              <a:off x="3312543" y="1988821"/>
              <a:ext cx="4851258" cy="1233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5270741" y="1988821"/>
              <a:ext cx="2893060" cy="1233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166" y="1064085"/>
              <a:ext cx="3467100" cy="1876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57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7c7335c45f_3_19"/>
          <p:cNvGraphicFramePr/>
          <p:nvPr>
            <p:extLst>
              <p:ext uri="{D42A27DB-BD31-4B8C-83A1-F6EECF244321}">
                <p14:modId xmlns:p14="http://schemas.microsoft.com/office/powerpoint/2010/main" val="1838921287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dk1"/>
                          </a:solidFill>
                        </a:rPr>
                        <a:t>HT – M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1단계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g7c7335c45f_3_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g7c7335c45f_3_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062000" y="1289950"/>
            <a:ext cx="9939486" cy="5350010"/>
            <a:chOff x="2062000" y="1289950"/>
            <a:chExt cx="9939486" cy="5350010"/>
          </a:xfrm>
        </p:grpSpPr>
        <p:sp>
          <p:nvSpPr>
            <p:cNvPr id="110" name="Google Shape;110;g7c7335c45f_3_19"/>
            <p:cNvSpPr/>
            <p:nvPr/>
          </p:nvSpPr>
          <p:spPr>
            <a:xfrm>
              <a:off x="2062000" y="12899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11" name="Google Shape;111;g7c7335c45f_3_19"/>
            <p:cNvGraphicFramePr/>
            <p:nvPr>
              <p:extLst>
                <p:ext uri="{D42A27DB-BD31-4B8C-83A1-F6EECF244321}">
                  <p14:modId xmlns:p14="http://schemas.microsoft.com/office/powerpoint/2010/main" val="3414446511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회사 로고 표시</a:t>
                        </a:r>
                        <a:endParaRPr sz="1500"/>
                      </a:p>
                      <a:p>
                        <a:pPr marL="457200" marR="0" lvl="0" indent="-32385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SzPts val="1500"/>
                          <a:buChar char="-"/>
                        </a:pPr>
                        <a:r>
                          <a:rPr lang="ko-KR" sz="1500"/>
                          <a:t>클릭시 화면 메인페이지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일반 회원 로그인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가이드 회원 로그인 페이지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12" name="Google Shape;112;g7c7335c45f_3_19"/>
            <p:cNvSpPr/>
            <p:nvPr/>
          </p:nvSpPr>
          <p:spPr>
            <a:xfrm>
              <a:off x="3217746" y="14612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g7c7335c45f_3_19"/>
            <p:cNvSpPr/>
            <p:nvPr/>
          </p:nvSpPr>
          <p:spPr>
            <a:xfrm>
              <a:off x="2853550" y="2704933"/>
              <a:ext cx="2231700" cy="1175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g7c7335c45f_3_19"/>
            <p:cNvSpPr/>
            <p:nvPr/>
          </p:nvSpPr>
          <p:spPr>
            <a:xfrm>
              <a:off x="3048410" y="15008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g7c7335c45f_3_19"/>
            <p:cNvSpPr/>
            <p:nvPr/>
          </p:nvSpPr>
          <p:spPr>
            <a:xfrm>
              <a:off x="2755815" y="27928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g7c7335c45f_3_19"/>
            <p:cNvSpPr/>
            <p:nvPr/>
          </p:nvSpPr>
          <p:spPr>
            <a:xfrm>
              <a:off x="2853550" y="4139232"/>
              <a:ext cx="2231700" cy="1175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가이드 회원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</a:t>
              </a:r>
              <a:endParaRPr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g7c7335c45f_3_19"/>
            <p:cNvSpPr/>
            <p:nvPr/>
          </p:nvSpPr>
          <p:spPr>
            <a:xfrm>
              <a:off x="2755828" y="421896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39" y="799566"/>
            <a:ext cx="3013468" cy="5978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61" y="799566"/>
            <a:ext cx="1962943" cy="599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71328" y="1880358"/>
            <a:ext cx="2631057" cy="400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500393" y="3019045"/>
            <a:ext cx="3329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0393" y="4163482"/>
            <a:ext cx="3329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92097" y="1980554"/>
            <a:ext cx="2419688" cy="9673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053148" y="1801002"/>
            <a:ext cx="0" cy="1291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502385" y="1155739"/>
            <a:ext cx="1250830" cy="72461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411785" y="2337558"/>
            <a:ext cx="1531212" cy="1266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846114" y="2446973"/>
            <a:ext cx="3355676" cy="12363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355072" y="2734373"/>
            <a:ext cx="2846718" cy="2510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8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g7c553259d1_0_149"/>
          <p:cNvGraphicFramePr/>
          <p:nvPr>
            <p:extLst>
              <p:ext uri="{D42A27DB-BD31-4B8C-83A1-F6EECF244321}">
                <p14:modId xmlns:p14="http://schemas.microsoft.com/office/powerpoint/2010/main" val="2855092981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1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- 004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Google Shape;124;g7c553259d1_0_14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25;g7c553259d1_0_14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1601" y="1289956"/>
            <a:ext cx="11869885" cy="5350004"/>
            <a:chOff x="131601" y="1289956"/>
            <a:chExt cx="11869885" cy="5350004"/>
          </a:xfrm>
        </p:grpSpPr>
        <p:sp>
          <p:nvSpPr>
            <p:cNvPr id="122" name="Google Shape;122;g7c553259d1_0_149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7c553259d1_0_149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27" name="Google Shape;127;g7c553259d1_0_149"/>
            <p:cNvGraphicFramePr/>
            <p:nvPr>
              <p:extLst>
                <p:ext uri="{D42A27DB-BD31-4B8C-83A1-F6EECF244321}">
                  <p14:modId xmlns:p14="http://schemas.microsoft.com/office/powerpoint/2010/main" val="3475633659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회사 로고 표시</a:t>
                        </a:r>
                        <a:endParaRPr sz="1500"/>
                      </a:p>
                      <a:p>
                        <a:pPr marL="457200" marR="0" lvl="0" indent="-32385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SzPts val="1500"/>
                          <a:buChar char="-"/>
                        </a:pPr>
                        <a:r>
                          <a:rPr lang="ko-KR" sz="1500"/>
                          <a:t>클릭시 화면 메인페이지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가이드 회원 ID 입력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ko-KR" sz="1500" b="1"/>
                          <a:t>가이드 회원 비밀번호 입력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ID / 비밀번호 입력 후 로그인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회원 가입 페이지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28" name="Google Shape;128;g7c553259d1_0_149"/>
            <p:cNvSpPr/>
            <p:nvPr/>
          </p:nvSpPr>
          <p:spPr>
            <a:xfrm>
              <a:off x="6476796" y="15231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g7c553259d1_0_149"/>
            <p:cNvSpPr/>
            <p:nvPr/>
          </p:nvSpPr>
          <p:spPr>
            <a:xfrm>
              <a:off x="3805294" y="321575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g7c553259d1_0_149"/>
            <p:cNvSpPr/>
            <p:nvPr/>
          </p:nvSpPr>
          <p:spPr>
            <a:xfrm>
              <a:off x="6342935" y="15627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g7c553259d1_0_149"/>
            <p:cNvSpPr/>
            <p:nvPr/>
          </p:nvSpPr>
          <p:spPr>
            <a:xfrm>
              <a:off x="3649265" y="326669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g7c553259d1_0_149"/>
            <p:cNvSpPr/>
            <p:nvPr/>
          </p:nvSpPr>
          <p:spPr>
            <a:xfrm>
              <a:off x="3805294" y="384928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g7c553259d1_0_149"/>
            <p:cNvSpPr/>
            <p:nvPr/>
          </p:nvSpPr>
          <p:spPr>
            <a:xfrm>
              <a:off x="3649278" y="38920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g7c553259d1_0_149"/>
            <p:cNvSpPr/>
            <p:nvPr/>
          </p:nvSpPr>
          <p:spPr>
            <a:xfrm>
              <a:off x="2258600" y="3215773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g7c553259d1_0_149"/>
            <p:cNvSpPr/>
            <p:nvPr/>
          </p:nvSpPr>
          <p:spPr>
            <a:xfrm>
              <a:off x="2258400" y="3849305"/>
              <a:ext cx="13629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g7c553259d1_0_149"/>
            <p:cNvSpPr/>
            <p:nvPr/>
          </p:nvSpPr>
          <p:spPr>
            <a:xfrm>
              <a:off x="3396046" y="45372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g7c553259d1_0_149"/>
            <p:cNvSpPr/>
            <p:nvPr/>
          </p:nvSpPr>
          <p:spPr>
            <a:xfrm>
              <a:off x="3240484" y="457684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g7c553259d1_0_149"/>
            <p:cNvSpPr/>
            <p:nvPr/>
          </p:nvSpPr>
          <p:spPr>
            <a:xfrm>
              <a:off x="2344150" y="6011650"/>
              <a:ext cx="5723100" cy="5361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아이디 및 비밀번호 찾기의 경우 관리자와의 컨택을 통해서 찾기</a:t>
              </a:r>
              <a:endParaRPr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웹상에서 제공하지 않음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g7c553259d1_0_149"/>
            <p:cNvSpPr/>
            <p:nvPr/>
          </p:nvSpPr>
          <p:spPr>
            <a:xfrm>
              <a:off x="3396033" y="506573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g7c553259d1_0_149"/>
            <p:cNvSpPr/>
            <p:nvPr/>
          </p:nvSpPr>
          <p:spPr>
            <a:xfrm>
              <a:off x="3240472" y="51053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33876" y="968496"/>
            <a:ext cx="9778365" cy="5761617"/>
            <a:chOff x="87352" y="629717"/>
            <a:chExt cx="9778365" cy="5761617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2" y="1523181"/>
              <a:ext cx="8173403" cy="48681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직선 화살표 연결선 24"/>
            <p:cNvCxnSpPr>
              <a:stCxn id="10242" idx="2"/>
            </p:cNvCxnSpPr>
            <p:nvPr/>
          </p:nvCxnSpPr>
          <p:spPr>
            <a:xfrm>
              <a:off x="1706947" y="2363267"/>
              <a:ext cx="1533525" cy="15287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4244197" y="2363267"/>
              <a:ext cx="2250088" cy="2010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 flipV="1">
              <a:off x="4477907" y="5065731"/>
              <a:ext cx="2311235" cy="4038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3649278" y="5105317"/>
              <a:ext cx="3139864" cy="3642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22" y="629717"/>
              <a:ext cx="3067050" cy="1733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575" y="890121"/>
              <a:ext cx="3114675" cy="1485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9142" y="4612281"/>
              <a:ext cx="3076575" cy="1714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50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g7c7335c45f_3_106"/>
          <p:cNvGraphicFramePr/>
          <p:nvPr>
            <p:extLst>
              <p:ext uri="{D42A27DB-BD31-4B8C-83A1-F6EECF244321}">
                <p14:modId xmlns:p14="http://schemas.microsoft.com/office/powerpoint/2010/main" val="2923521136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- 004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g7c7335c45f_3_10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g7c7335c45f_3_10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62000" y="1289950"/>
            <a:ext cx="9939486" cy="5350010"/>
            <a:chOff x="2062000" y="1289950"/>
            <a:chExt cx="9939486" cy="5350010"/>
          </a:xfrm>
        </p:grpSpPr>
        <p:sp>
          <p:nvSpPr>
            <p:cNvPr id="148" name="Google Shape;148;g7c7335c45f_3_106"/>
            <p:cNvSpPr/>
            <p:nvPr/>
          </p:nvSpPr>
          <p:spPr>
            <a:xfrm>
              <a:off x="2062000" y="12899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49" name="Google Shape;149;g7c7335c45f_3_106"/>
            <p:cNvGraphicFramePr/>
            <p:nvPr>
              <p:extLst>
                <p:ext uri="{D42A27DB-BD31-4B8C-83A1-F6EECF244321}">
                  <p14:modId xmlns:p14="http://schemas.microsoft.com/office/powerpoint/2010/main" val="3351012483"/>
                </p:ext>
              </p:extLst>
            </p:nvPr>
          </p:nvGraphicFramePr>
          <p:xfrm>
            <a:off x="8509686" y="1289960"/>
            <a:ext cx="3491800" cy="535000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42700"/>
                  <a:gridCol w="3149100"/>
                </a:tblGrid>
                <a:tr h="3784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ID, PASSWORD 입력 후 로그인 버튼 누르면 로그인 후 메인 화면 호출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11795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가이드 회원 가입 화면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480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500"/>
                          <a:buFont typeface="Arial"/>
                          <a:buNone/>
                        </a:pP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0" name="Google Shape;150;g7c7335c45f_3_106"/>
            <p:cNvSpPr/>
            <p:nvPr/>
          </p:nvSpPr>
          <p:spPr>
            <a:xfrm>
              <a:off x="3217746" y="146128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g7c7335c45f_3_106"/>
            <p:cNvSpPr/>
            <p:nvPr/>
          </p:nvSpPr>
          <p:spPr>
            <a:xfrm>
              <a:off x="3324844" y="2479006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g7c7335c45f_3_106"/>
            <p:cNvSpPr/>
            <p:nvPr/>
          </p:nvSpPr>
          <p:spPr>
            <a:xfrm>
              <a:off x="3324844" y="3112538"/>
              <a:ext cx="2231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g7c7335c45f_3_106"/>
            <p:cNvSpPr/>
            <p:nvPr/>
          </p:nvSpPr>
          <p:spPr>
            <a:xfrm>
              <a:off x="2382368" y="2479000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g7c7335c45f_3_106"/>
            <p:cNvSpPr/>
            <p:nvPr/>
          </p:nvSpPr>
          <p:spPr>
            <a:xfrm>
              <a:off x="2382250" y="3112525"/>
              <a:ext cx="800700" cy="410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</a:t>
              </a:r>
              <a:endPara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g7c7335c45f_3_106"/>
            <p:cNvSpPr/>
            <p:nvPr/>
          </p:nvSpPr>
          <p:spPr>
            <a:xfrm>
              <a:off x="3217746" y="374610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</a:t>
              </a: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그인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g7c7335c45f_3_106"/>
            <p:cNvSpPr/>
            <p:nvPr/>
          </p:nvSpPr>
          <p:spPr>
            <a:xfrm>
              <a:off x="3044035" y="378570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g7c7335c45f_3_106"/>
            <p:cNvSpPr/>
            <p:nvPr/>
          </p:nvSpPr>
          <p:spPr>
            <a:xfrm>
              <a:off x="4058650" y="5691950"/>
              <a:ext cx="5723100" cy="5361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아이디 및 비밀번호 찾기의 경우 관리자와의 컨택을 통해서 찾기</a:t>
              </a:r>
              <a:endParaRPr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웹과 동일하게 모바일상에서 제공하지 않음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g7c7335c45f_3_106"/>
            <p:cNvSpPr/>
            <p:nvPr/>
          </p:nvSpPr>
          <p:spPr>
            <a:xfrm>
              <a:off x="3217746" y="4223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g7c7335c45f_3_106"/>
            <p:cNvSpPr/>
            <p:nvPr/>
          </p:nvSpPr>
          <p:spPr>
            <a:xfrm>
              <a:off x="3044035" y="426305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32" y="77643"/>
            <a:ext cx="3312273" cy="66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51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77946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31601" y="767000"/>
            <a:ext cx="11910085" cy="5872856"/>
            <a:chOff x="131601" y="767000"/>
            <a:chExt cx="11910085" cy="5872856"/>
          </a:xfrm>
        </p:grpSpPr>
        <p:sp>
          <p:nvSpPr>
            <p:cNvPr id="164" name="Google Shape;164;g7c553259d1_0_81"/>
            <p:cNvSpPr/>
            <p:nvPr/>
          </p:nvSpPr>
          <p:spPr>
            <a:xfrm>
              <a:off x="4174054" y="5718862"/>
              <a:ext cx="3433800" cy="292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g7c553259d1_0_81"/>
            <p:cNvSpPr/>
            <p:nvPr/>
          </p:nvSpPr>
          <p:spPr>
            <a:xfrm>
              <a:off x="131601" y="1289956"/>
              <a:ext cx="80322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169" name="Google Shape;169;g7c553259d1_0_81"/>
            <p:cNvGraphicFramePr/>
            <p:nvPr>
              <p:extLst>
                <p:ext uri="{D42A27DB-BD31-4B8C-83A1-F6EECF244321}">
                  <p14:modId xmlns:p14="http://schemas.microsoft.com/office/powerpoint/2010/main" val="738756653"/>
                </p:ext>
              </p:extLst>
            </p:nvPr>
          </p:nvGraphicFramePr>
          <p:xfrm>
            <a:off x="8509686" y="1289960"/>
            <a:ext cx="3532000" cy="534985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829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31491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561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1011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프로필 사진 등록 버튼(2) 클릭시 사진 등록 팝업창 호출, 사진 등록 완료시 (1)에 프로필 사진 표시 </a:t>
                        </a:r>
                        <a:endParaRPr sz="1500" b="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가입 승인에 필요한 필수 서류 등록 팝업창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7812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644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6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컨텐츠 제공 지역 선택 - 1단계 시 단위, 세부지역 - 구 단위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  <a:tr h="5622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7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컨텐츠 카테고리 3개까지 선택 가능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6"/>
                    </a:ext>
                  </a:extLst>
                </a:tr>
                <a:tr h="8921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8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가입 승인 신청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70" name="Google Shape;170;g7c553259d1_0_81"/>
            <p:cNvSpPr/>
            <p:nvPr/>
          </p:nvSpPr>
          <p:spPr>
            <a:xfrm>
              <a:off x="6391496" y="612623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가입신청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g7c553259d1_0_81"/>
            <p:cNvSpPr/>
            <p:nvPr/>
          </p:nvSpPr>
          <p:spPr>
            <a:xfrm>
              <a:off x="436196" y="322121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g7c553259d1_0_81"/>
            <p:cNvSpPr/>
            <p:nvPr/>
          </p:nvSpPr>
          <p:spPr>
            <a:xfrm>
              <a:off x="876924" y="1668376"/>
              <a:ext cx="1344900" cy="13962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g7c553259d1_0_81"/>
            <p:cNvSpPr/>
            <p:nvPr/>
          </p:nvSpPr>
          <p:spPr>
            <a:xfrm>
              <a:off x="822335" y="1735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7c553259d1_0_81"/>
            <p:cNvSpPr/>
            <p:nvPr/>
          </p:nvSpPr>
          <p:spPr>
            <a:xfrm>
              <a:off x="263552" y="31981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g7c553259d1_0_81"/>
            <p:cNvSpPr/>
            <p:nvPr/>
          </p:nvSpPr>
          <p:spPr>
            <a:xfrm>
              <a:off x="4127408" y="199801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g7c553259d1_0_81"/>
            <p:cNvSpPr/>
            <p:nvPr/>
          </p:nvSpPr>
          <p:spPr>
            <a:xfrm>
              <a:off x="4127408" y="2405455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g7c553259d1_0_81"/>
            <p:cNvSpPr/>
            <p:nvPr/>
          </p:nvSpPr>
          <p:spPr>
            <a:xfrm>
              <a:off x="4127408" y="281289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g7c553259d1_0_81"/>
            <p:cNvSpPr/>
            <p:nvPr/>
          </p:nvSpPr>
          <p:spPr>
            <a:xfrm>
              <a:off x="4127408" y="322033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g7c553259d1_0_81"/>
            <p:cNvSpPr/>
            <p:nvPr/>
          </p:nvSpPr>
          <p:spPr>
            <a:xfrm>
              <a:off x="4127408" y="4035221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g7c553259d1_0_81"/>
            <p:cNvSpPr/>
            <p:nvPr/>
          </p:nvSpPr>
          <p:spPr>
            <a:xfrm>
              <a:off x="4127408" y="4442662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g7c553259d1_0_81"/>
            <p:cNvSpPr/>
            <p:nvPr/>
          </p:nvSpPr>
          <p:spPr>
            <a:xfrm>
              <a:off x="4127405" y="5257550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g7c553259d1_0_81"/>
            <p:cNvSpPr/>
            <p:nvPr/>
          </p:nvSpPr>
          <p:spPr>
            <a:xfrm>
              <a:off x="4127405" y="5664975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g7c553259d1_0_81"/>
            <p:cNvSpPr/>
            <p:nvPr/>
          </p:nvSpPr>
          <p:spPr>
            <a:xfrm>
              <a:off x="2832004" y="199802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g7c553259d1_0_81"/>
            <p:cNvSpPr/>
            <p:nvPr/>
          </p:nvSpPr>
          <p:spPr>
            <a:xfrm>
              <a:off x="2832004" y="2405467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g7c553259d1_0_81"/>
            <p:cNvSpPr/>
            <p:nvPr/>
          </p:nvSpPr>
          <p:spPr>
            <a:xfrm>
              <a:off x="2832004" y="2812908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g7c553259d1_0_81"/>
            <p:cNvSpPr/>
            <p:nvPr/>
          </p:nvSpPr>
          <p:spPr>
            <a:xfrm>
              <a:off x="2832004" y="3220350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g7c553259d1_0_81"/>
            <p:cNvSpPr/>
            <p:nvPr/>
          </p:nvSpPr>
          <p:spPr>
            <a:xfrm>
              <a:off x="2832004" y="403523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g7c553259d1_0_81"/>
            <p:cNvSpPr/>
            <p:nvPr/>
          </p:nvSpPr>
          <p:spPr>
            <a:xfrm>
              <a:off x="2832004" y="444267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g7c553259d1_0_81"/>
            <p:cNvSpPr/>
            <p:nvPr/>
          </p:nvSpPr>
          <p:spPr>
            <a:xfrm>
              <a:off x="2832004" y="5257558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g7c553259d1_0_81"/>
            <p:cNvSpPr/>
            <p:nvPr/>
          </p:nvSpPr>
          <p:spPr>
            <a:xfrm>
              <a:off x="1677601" y="5665000"/>
              <a:ext cx="2285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 컨텐츠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7c553259d1_0_81"/>
            <p:cNvSpPr/>
            <p:nvPr/>
          </p:nvSpPr>
          <p:spPr>
            <a:xfrm>
              <a:off x="6391496" y="1420331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7c553259d1_0_81"/>
            <p:cNvSpPr/>
            <p:nvPr/>
          </p:nvSpPr>
          <p:spPr>
            <a:xfrm>
              <a:off x="6486103" y="199802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중복검사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g7c553259d1_0_81"/>
            <p:cNvSpPr/>
            <p:nvPr/>
          </p:nvSpPr>
          <p:spPr>
            <a:xfrm>
              <a:off x="6486103" y="245032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g7c553259d1_0_81"/>
            <p:cNvSpPr/>
            <p:nvPr/>
          </p:nvSpPr>
          <p:spPr>
            <a:xfrm>
              <a:off x="436196" y="356301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필수 서류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g7c553259d1_0_81"/>
            <p:cNvSpPr/>
            <p:nvPr/>
          </p:nvSpPr>
          <p:spPr>
            <a:xfrm rot="10800000">
              <a:off x="4897034" y="5718657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g7c553259d1_0_81"/>
            <p:cNvSpPr/>
            <p:nvPr/>
          </p:nvSpPr>
          <p:spPr>
            <a:xfrm>
              <a:off x="263553" y="3539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g7c553259d1_0_81"/>
            <p:cNvSpPr/>
            <p:nvPr/>
          </p:nvSpPr>
          <p:spPr>
            <a:xfrm>
              <a:off x="6486103" y="444267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g7c553259d1_0_81"/>
            <p:cNvSpPr/>
            <p:nvPr/>
          </p:nvSpPr>
          <p:spPr>
            <a:xfrm>
              <a:off x="4522799" y="4850104"/>
              <a:ext cx="1836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g7c553259d1_0_81"/>
            <p:cNvSpPr/>
            <p:nvPr/>
          </p:nvSpPr>
          <p:spPr>
            <a:xfrm>
              <a:off x="6486103" y="4849688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g7c553259d1_0_81"/>
            <p:cNvSpPr/>
            <p:nvPr/>
          </p:nvSpPr>
          <p:spPr>
            <a:xfrm>
              <a:off x="6486103" y="4020275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g7c553259d1_0_81"/>
            <p:cNvSpPr/>
            <p:nvPr/>
          </p:nvSpPr>
          <p:spPr>
            <a:xfrm>
              <a:off x="4127408" y="362777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g7c553259d1_0_81"/>
            <p:cNvSpPr/>
            <p:nvPr/>
          </p:nvSpPr>
          <p:spPr>
            <a:xfrm>
              <a:off x="2832004" y="36277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g7c553259d1_0_81"/>
            <p:cNvSpPr/>
            <p:nvPr/>
          </p:nvSpPr>
          <p:spPr>
            <a:xfrm>
              <a:off x="6486103" y="365000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7c553259d1_0_81"/>
            <p:cNvSpPr/>
            <p:nvPr/>
          </p:nvSpPr>
          <p:spPr>
            <a:xfrm>
              <a:off x="3996359" y="523443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g7c553259d1_0_81"/>
            <p:cNvSpPr/>
            <p:nvPr/>
          </p:nvSpPr>
          <p:spPr>
            <a:xfrm>
              <a:off x="3996359" y="5643189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g7c553259d1_0_81"/>
            <p:cNvSpPr/>
            <p:nvPr/>
          </p:nvSpPr>
          <p:spPr>
            <a:xfrm>
              <a:off x="6285316" y="6165816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6285334" y="362710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g7c553259d1_0_81"/>
            <p:cNvSpPr/>
            <p:nvPr/>
          </p:nvSpPr>
          <p:spPr>
            <a:xfrm>
              <a:off x="6285320" y="441936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897034" y="5309894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7c553259d1_0_81"/>
            <p:cNvSpPr/>
            <p:nvPr/>
          </p:nvSpPr>
          <p:spPr>
            <a:xfrm>
              <a:off x="5328894" y="5257550"/>
              <a:ext cx="25020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 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11;g7c553259d1_0_81"/>
            <p:cNvSpPr/>
            <p:nvPr/>
          </p:nvSpPr>
          <p:spPr>
            <a:xfrm rot="10800000">
              <a:off x="7565796" y="5320670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7c553259d1_0_81"/>
            <p:cNvSpPr/>
            <p:nvPr/>
          </p:nvSpPr>
          <p:spPr>
            <a:xfrm>
              <a:off x="5329205" y="5665000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g7c553259d1_0_81"/>
            <p:cNvSpPr/>
            <p:nvPr/>
          </p:nvSpPr>
          <p:spPr>
            <a:xfrm rot="10800000">
              <a:off x="6098834" y="57186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7c553259d1_0_81"/>
            <p:cNvSpPr/>
            <p:nvPr/>
          </p:nvSpPr>
          <p:spPr>
            <a:xfrm>
              <a:off x="6531005" y="5671100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g7c553259d1_0_81"/>
            <p:cNvSpPr/>
            <p:nvPr/>
          </p:nvSpPr>
          <p:spPr>
            <a:xfrm rot="10800000">
              <a:off x="7300634" y="572478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7c553259d1_0_81"/>
            <p:cNvSpPr/>
            <p:nvPr/>
          </p:nvSpPr>
          <p:spPr>
            <a:xfrm>
              <a:off x="5200174" y="767000"/>
              <a:ext cx="5303069" cy="403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*제공 </a:t>
              </a:r>
              <a:r>
                <a:rPr lang="ko-KR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컨텐츠</a:t>
              </a:r>
              <a:r>
                <a:rPr lang="ko-KR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카테고리 1개 포함, 모든 항목 필수</a:t>
              </a:r>
              <a:endParaRPr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04101" y="132976"/>
            <a:ext cx="11173705" cy="6633713"/>
            <a:chOff x="212131" y="117965"/>
            <a:chExt cx="11173705" cy="6633713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452" y="117965"/>
              <a:ext cx="6339027" cy="6633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0" name="직선 화살표 연결선 59"/>
            <p:cNvCxnSpPr>
              <a:stCxn id="11266" idx="2"/>
            </p:cNvCxnSpPr>
            <p:nvPr/>
          </p:nvCxnSpPr>
          <p:spPr>
            <a:xfrm flipH="1">
              <a:off x="3323553" y="1118253"/>
              <a:ext cx="93722" cy="602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083341" y="954773"/>
              <a:ext cx="2098518" cy="1622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5540541" y="954773"/>
              <a:ext cx="1641318" cy="1622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6032247" y="954773"/>
              <a:ext cx="1149612" cy="16227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6607053" y="2577571"/>
              <a:ext cx="1816508" cy="6061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8068081" y="2577571"/>
              <a:ext cx="355480" cy="12756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817251" y="2577571"/>
              <a:ext cx="1606310" cy="1499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2820301" y="3689302"/>
              <a:ext cx="1935236" cy="5567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1823366" y="2450326"/>
              <a:ext cx="996935" cy="5422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500" y="556278"/>
              <a:ext cx="1733550" cy="5619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1859" y="387875"/>
              <a:ext cx="4162425" cy="1162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561" y="1732275"/>
              <a:ext cx="2962275" cy="1714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178" y="2944302"/>
              <a:ext cx="3000375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31" y="4197753"/>
              <a:ext cx="5216339" cy="671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9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g7c7335c45f_3_50"/>
          <p:cNvGraphicFramePr/>
          <p:nvPr>
            <p:extLst>
              <p:ext uri="{D42A27DB-BD31-4B8C-83A1-F6EECF244321}">
                <p14:modId xmlns:p14="http://schemas.microsoft.com/office/powerpoint/2010/main" val="294401705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g7c7335c45f_3_5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g7c7335c45f_3_5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131600" y="1147860"/>
            <a:ext cx="11798411" cy="5447190"/>
            <a:chOff x="131600" y="1147860"/>
            <a:chExt cx="11798411" cy="5447190"/>
          </a:xfrm>
        </p:grpSpPr>
        <p:sp>
          <p:nvSpPr>
            <p:cNvPr id="224" name="Google Shape;224;g7c7335c45f_3_5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g7c7335c45f_3_5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g7c7335c45f_3_5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g7c7335c45f_3_5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g7c7335c45f_3_5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g7c7335c45f_3_50"/>
            <p:cNvSpPr/>
            <p:nvPr/>
          </p:nvSpPr>
          <p:spPr>
            <a:xfrm>
              <a:off x="1570858" y="4089038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g7c7335c45f_3_50"/>
            <p:cNvSpPr/>
            <p:nvPr/>
          </p:nvSpPr>
          <p:spPr>
            <a:xfrm>
              <a:off x="1570858" y="4801280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7c7335c45f_3_50"/>
            <p:cNvSpPr/>
            <p:nvPr/>
          </p:nvSpPr>
          <p:spPr>
            <a:xfrm>
              <a:off x="1570858" y="5665921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7c7335c45f_3_50"/>
            <p:cNvSpPr/>
            <p:nvPr/>
          </p:nvSpPr>
          <p:spPr>
            <a:xfrm>
              <a:off x="1570858" y="6073363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7c7335c45f_3_50"/>
            <p:cNvSpPr/>
            <p:nvPr/>
          </p:nvSpPr>
          <p:spPr>
            <a:xfrm>
              <a:off x="275454" y="4089050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7c7335c45f_3_50"/>
            <p:cNvSpPr/>
            <p:nvPr/>
          </p:nvSpPr>
          <p:spPr>
            <a:xfrm>
              <a:off x="275454" y="48012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g7c7335c45f_3_50"/>
            <p:cNvSpPr/>
            <p:nvPr/>
          </p:nvSpPr>
          <p:spPr>
            <a:xfrm>
              <a:off x="275454" y="566593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g7c7335c45f_3_50"/>
            <p:cNvSpPr/>
            <p:nvPr/>
          </p:nvSpPr>
          <p:spPr>
            <a:xfrm>
              <a:off x="275454" y="6073375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g7c7335c45f_3_50"/>
            <p:cNvSpPr/>
            <p:nvPr/>
          </p:nvSpPr>
          <p:spPr>
            <a:xfrm>
              <a:off x="2457653" y="44451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 중복검사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g7c7335c45f_3_50"/>
            <p:cNvSpPr/>
            <p:nvPr/>
          </p:nvSpPr>
          <p:spPr>
            <a:xfrm>
              <a:off x="2253649" y="52336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g7c7335c45f_3_5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g7c7335c45f_3_5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g7c7335c45f_3_50"/>
            <p:cNvSpPr/>
            <p:nvPr/>
          </p:nvSpPr>
          <p:spPr>
            <a:xfrm>
              <a:off x="6506853" y="192669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g7c7335c45f_3_50"/>
            <p:cNvSpPr/>
            <p:nvPr/>
          </p:nvSpPr>
          <p:spPr>
            <a:xfrm>
              <a:off x="5627858" y="2311557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7c7335c45f_3_5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g7c7335c45f_3_50"/>
            <p:cNvSpPr/>
            <p:nvPr/>
          </p:nvSpPr>
          <p:spPr>
            <a:xfrm>
              <a:off x="6506853" y="269642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g7c7335c45f_3_50"/>
            <p:cNvSpPr/>
            <p:nvPr/>
          </p:nvSpPr>
          <p:spPr>
            <a:xfrm>
              <a:off x="5627858" y="308128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g7c7335c45f_3_5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g7c7335c45f_3_50"/>
            <p:cNvSpPr/>
            <p:nvPr/>
          </p:nvSpPr>
          <p:spPr>
            <a:xfrm>
              <a:off x="6506853" y="34661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7c7335c45f_3_50"/>
            <p:cNvSpPr/>
            <p:nvPr/>
          </p:nvSpPr>
          <p:spPr>
            <a:xfrm>
              <a:off x="4841250" y="38608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g7c7335c45f_3_50"/>
            <p:cNvSpPr/>
            <p:nvPr/>
          </p:nvSpPr>
          <p:spPr>
            <a:xfrm>
              <a:off x="6506853" y="3851014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g7c7335c45f_3_50"/>
            <p:cNvSpPr/>
            <p:nvPr/>
          </p:nvSpPr>
          <p:spPr>
            <a:xfrm>
              <a:off x="6273280" y="50056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g7c7335c45f_3_50"/>
            <p:cNvSpPr/>
            <p:nvPr/>
          </p:nvSpPr>
          <p:spPr>
            <a:xfrm>
              <a:off x="4412100" y="4997138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 </a:t>
              </a:r>
              <a:r>
                <a:rPr lang="ko-KR" sz="12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컨텐츠</a:t>
              </a: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카테고리</a:t>
              </a:r>
              <a:endParaRPr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g7c7335c45f_3_50"/>
            <p:cNvSpPr/>
            <p:nvPr/>
          </p:nvSpPr>
          <p:spPr>
            <a:xfrm rot="10800000">
              <a:off x="7064860" y="5071386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g7c7335c45f_3_50"/>
            <p:cNvSpPr/>
            <p:nvPr/>
          </p:nvSpPr>
          <p:spPr>
            <a:xfrm>
              <a:off x="6273280" y="535787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g7c7335c45f_3_50"/>
            <p:cNvSpPr/>
            <p:nvPr/>
          </p:nvSpPr>
          <p:spPr>
            <a:xfrm rot="10800000">
              <a:off x="7064873" y="5423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g7c7335c45f_3_50"/>
            <p:cNvSpPr/>
            <p:nvPr/>
          </p:nvSpPr>
          <p:spPr>
            <a:xfrm>
              <a:off x="6273280" y="573255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g7c7335c45f_3_50"/>
            <p:cNvSpPr/>
            <p:nvPr/>
          </p:nvSpPr>
          <p:spPr>
            <a:xfrm rot="10800000">
              <a:off x="7064873" y="5788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g7c7335c45f_3_50"/>
            <p:cNvSpPr/>
            <p:nvPr/>
          </p:nvSpPr>
          <p:spPr>
            <a:xfrm>
              <a:off x="5344346" y="6093893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가입완료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g7c7335c45f_3_50"/>
            <p:cNvSpPr/>
            <p:nvPr/>
          </p:nvSpPr>
          <p:spPr>
            <a:xfrm>
              <a:off x="1470010" y="19325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g7c7335c45f_3_5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g7c7335c45f_3_5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g7c7335c45f_3_50"/>
            <p:cNvSpPr/>
            <p:nvPr/>
          </p:nvSpPr>
          <p:spPr>
            <a:xfrm>
              <a:off x="4496084" y="4981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g7c7335c45f_3_50"/>
            <p:cNvSpPr/>
            <p:nvPr/>
          </p:nvSpPr>
          <p:spPr>
            <a:xfrm>
              <a:off x="5084847" y="613349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g7c7335c45f_3_5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g7c7335c45f_3_50"/>
            <p:cNvSpPr/>
            <p:nvPr/>
          </p:nvSpPr>
          <p:spPr>
            <a:xfrm>
              <a:off x="1067925" y="3443701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서류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g7c7335c45f_3_50"/>
            <p:cNvSpPr/>
            <p:nvPr/>
          </p:nvSpPr>
          <p:spPr>
            <a:xfrm>
              <a:off x="865091" y="3443718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g7c7335c45f_3_50"/>
            <p:cNvSpPr/>
            <p:nvPr/>
          </p:nvSpPr>
          <p:spPr>
            <a:xfrm>
              <a:off x="5577305" y="423587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g7c7335c45f_3_50"/>
            <p:cNvSpPr/>
            <p:nvPr/>
          </p:nvSpPr>
          <p:spPr>
            <a:xfrm>
              <a:off x="4332454" y="422418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g7c7335c45f_3_50"/>
            <p:cNvSpPr/>
            <p:nvPr/>
          </p:nvSpPr>
          <p:spPr>
            <a:xfrm>
              <a:off x="5387559" y="42176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g7c7335c45f_3_50"/>
            <p:cNvSpPr/>
            <p:nvPr/>
          </p:nvSpPr>
          <p:spPr>
            <a:xfrm>
              <a:off x="5570075" y="4620742"/>
              <a:ext cx="22896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 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g7c7335c45f_3_50"/>
            <p:cNvSpPr/>
            <p:nvPr/>
          </p:nvSpPr>
          <p:spPr>
            <a:xfrm rot="10800000">
              <a:off x="7578044" y="4692349"/>
              <a:ext cx="2169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g7c7335c45f_3_50"/>
            <p:cNvSpPr/>
            <p:nvPr/>
          </p:nvSpPr>
          <p:spPr>
            <a:xfrm rot="10800000">
              <a:off x="6350676" y="429369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aphicFrame>
          <p:nvGraphicFramePr>
            <p:cNvPr id="272" name="Google Shape;272;g7c7335c45f_3_50"/>
            <p:cNvGraphicFramePr/>
            <p:nvPr>
              <p:extLst>
                <p:ext uri="{D42A27DB-BD31-4B8C-83A1-F6EECF244321}">
                  <p14:modId xmlns:p14="http://schemas.microsoft.com/office/powerpoint/2010/main" val="2615444994"/>
                </p:ext>
              </p:extLst>
            </p:nvPr>
          </p:nvGraphicFramePr>
          <p:xfrm>
            <a:off x="8398011" y="1147860"/>
            <a:ext cx="3532000" cy="534985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82900"/>
                  <a:gridCol w="3149100"/>
                </a:tblGrid>
                <a:tr h="3561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1011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프로필 사진 등록 버튼(2) 클릭시 사진 등록 팝업창 호출, 사진 등록 완료시 (1)에 프로필 사진 표시 </a:t>
                        </a:r>
                        <a:endParaRPr sz="1500" b="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 b="1"/>
                          <a:t>가입 승인에 필요한 필수 서류 등록 팝업창 호출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7812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가입 인증 이메일 전송, 이메일에 포함된 링크를 클릭하면 이메일 인증 완료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5514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5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644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6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컨텐츠 제공 지역 선택 - 1단계 시 단위, 세부지역 - 구 단위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5622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7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컨텐츠 카테고리 3개까지 선택 가능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8921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8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가입 승인 신청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5" name="그룹 14"/>
          <p:cNvGrpSpPr/>
          <p:nvPr/>
        </p:nvGrpSpPr>
        <p:grpSpPr>
          <a:xfrm>
            <a:off x="420473" y="231244"/>
            <a:ext cx="7213805" cy="6469811"/>
            <a:chOff x="447951" y="215074"/>
            <a:chExt cx="7213805" cy="6469811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51" y="215074"/>
              <a:ext cx="3178548" cy="6469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084" y="1296643"/>
              <a:ext cx="3165672" cy="520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239637" y="1304158"/>
            <a:ext cx="7581165" cy="5161448"/>
            <a:chOff x="278510" y="1296643"/>
            <a:chExt cx="7581165" cy="5161448"/>
          </a:xfrm>
        </p:grpSpPr>
        <p:grpSp>
          <p:nvGrpSpPr>
            <p:cNvPr id="14" name="그룹 13"/>
            <p:cNvGrpSpPr/>
            <p:nvPr/>
          </p:nvGrpSpPr>
          <p:grpSpPr>
            <a:xfrm>
              <a:off x="278510" y="1296643"/>
              <a:ext cx="7581165" cy="5161448"/>
              <a:chOff x="278510" y="1296643"/>
              <a:chExt cx="7581165" cy="5161448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406754" y="1296643"/>
                <a:ext cx="0" cy="436929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5344346" y="1820229"/>
                <a:ext cx="0" cy="463786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447951" y="2065893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361701" y="343637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368843" y="4089038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278510" y="4712165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284000" y="501349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92626" y="5349247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401621" y="220376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4505077" y="2911425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4418706" y="3605350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4401621" y="4293692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307158" y="4981917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4331895" y="5357873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4332454" y="5788469"/>
                <a:ext cx="335459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1167791" y="2123350"/>
                <a:ext cx="1860308" cy="12363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4074" y="1446936"/>
                <a:ext cx="2787866" cy="55447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865091" y="2761466"/>
                <a:ext cx="23611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65257" y="3092712"/>
                <a:ext cx="23611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/>
            <p:cNvSpPr/>
            <p:nvPr/>
          </p:nvSpPr>
          <p:spPr>
            <a:xfrm>
              <a:off x="1465122" y="3488967"/>
              <a:ext cx="1992058" cy="541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287346" y="3731450"/>
              <a:ext cx="24289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02" y="752002"/>
            <a:ext cx="20955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5387547" y="990600"/>
            <a:ext cx="2674413" cy="837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418307" y="1932580"/>
            <a:ext cx="4933213" cy="597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8b47574_0_6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7c68b47574_0_61"/>
          <p:cNvGraphicFramePr/>
          <p:nvPr>
            <p:extLst>
              <p:ext uri="{D42A27DB-BD31-4B8C-83A1-F6EECF244321}">
                <p14:modId xmlns:p14="http://schemas.microsoft.com/office/powerpoint/2010/main" val="134967682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>
                          <a:solidFill>
                            <a:schemeClr val="dk1"/>
                          </a:solidFill>
                        </a:rPr>
                        <a:t> – P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3단계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9" name="Google Shape;279;g7c68b47574_0_6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0" name="Google Shape;280;g7c68b47574_0_6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1" name="Google Shape;281;g7c68b47574_0_6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2" name="Google Shape;282;g7c68b47574_0_61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3" name="Google Shape;283;g7c68b47574_0_6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c68b47574_0_6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수정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c68b47574_0_6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7c68b47574_0_61"/>
          <p:cNvSpPr/>
          <p:nvPr/>
        </p:nvSpPr>
        <p:spPr>
          <a:xfrm>
            <a:off x="327935" y="3198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7c68b47574_0_6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c68b47574_0_6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c68b47574_0_6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7c68b47574_0_6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7c68b47574_0_6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7c68b47574_0_6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7c68b47574_0_6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7c68b47574_0_6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c68b47574_0_6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7c68b47574_0_6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7c68b47574_0_6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7c68b47574_0_6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7c68b47574_0_6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7c68b47574_0_6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c68b47574_0_6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7c68b47574_0_6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7c68b47574_0_6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c68b47574_0_6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c68b47574_0_6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7c68b47574_0_6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7c68b47574_0_6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7c68b47574_0_6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7c68b47574_0_6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7c68b47574_0_6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7c68b47574_0_6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7c68b47574_0_6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7c68b47574_0_6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c68b47574_0_6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7c68b47574_0_6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7c68b47574_0_6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c68b47574_0_6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c68b47574_0_6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7c68b47574_0_6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7c68b47574_0_6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c68b47574_0_6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c68b47574_0_6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7c68b47574_0_6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c68b47574_0_61"/>
          <p:cNvSpPr/>
          <p:nvPr/>
        </p:nvSpPr>
        <p:spPr>
          <a:xfrm>
            <a:off x="6285327" y="3627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7c68b47574_0_61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" name="그림 4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85835078-27FA-4698-A268-BFA20C0C7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3" y="1102110"/>
            <a:ext cx="7264161" cy="5608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9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81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g7c7335c45f_5_0"/>
          <p:cNvGraphicFramePr/>
          <p:nvPr>
            <p:extLst>
              <p:ext uri="{D42A27DB-BD31-4B8C-83A1-F6EECF244321}">
                <p14:modId xmlns:p14="http://schemas.microsoft.com/office/powerpoint/2010/main" val="207520498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g7c7335c45f_5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g7c7335c45f_5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31600" y="764500"/>
            <a:ext cx="11910086" cy="5875335"/>
            <a:chOff x="131600" y="764500"/>
            <a:chExt cx="11910086" cy="5875335"/>
          </a:xfrm>
        </p:grpSpPr>
        <p:sp>
          <p:nvSpPr>
            <p:cNvPr id="333" name="Google Shape;333;g7c7335c45f_5_0"/>
            <p:cNvSpPr/>
            <p:nvPr/>
          </p:nvSpPr>
          <p:spPr>
            <a:xfrm>
              <a:off x="131600" y="1245125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g7c7335c45f_5_0"/>
            <p:cNvSpPr/>
            <p:nvPr/>
          </p:nvSpPr>
          <p:spPr>
            <a:xfrm>
              <a:off x="1287346" y="1416456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g7c7335c45f_5_0"/>
            <p:cNvSpPr/>
            <p:nvPr/>
          </p:nvSpPr>
          <p:spPr>
            <a:xfrm>
              <a:off x="4188600" y="1245150"/>
              <a:ext cx="3814800" cy="53499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g7c7335c45f_5_0"/>
            <p:cNvSpPr/>
            <p:nvPr/>
          </p:nvSpPr>
          <p:spPr>
            <a:xfrm>
              <a:off x="1067925" y="3016938"/>
              <a:ext cx="1938600" cy="3246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사진 등록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g7c7335c45f_5_0"/>
            <p:cNvSpPr/>
            <p:nvPr/>
          </p:nvSpPr>
          <p:spPr>
            <a:xfrm>
              <a:off x="1584228" y="1970925"/>
              <a:ext cx="906000" cy="9405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g7c7335c45f_5_0"/>
            <p:cNvSpPr/>
            <p:nvPr/>
          </p:nvSpPr>
          <p:spPr>
            <a:xfrm>
              <a:off x="1570858" y="4064138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g7c7335c45f_5_0"/>
            <p:cNvSpPr/>
            <p:nvPr/>
          </p:nvSpPr>
          <p:spPr>
            <a:xfrm>
              <a:off x="1570858" y="4496480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g7c7335c45f_5_0"/>
            <p:cNvSpPr/>
            <p:nvPr/>
          </p:nvSpPr>
          <p:spPr>
            <a:xfrm>
              <a:off x="1570858" y="5361121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g7c7335c45f_5_0"/>
            <p:cNvSpPr/>
            <p:nvPr/>
          </p:nvSpPr>
          <p:spPr>
            <a:xfrm>
              <a:off x="1570858" y="5768563"/>
              <a:ext cx="22317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g7c7335c45f_5_0"/>
            <p:cNvSpPr/>
            <p:nvPr/>
          </p:nvSpPr>
          <p:spPr>
            <a:xfrm>
              <a:off x="275454" y="4064150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g7c7335c45f_5_0"/>
            <p:cNvSpPr/>
            <p:nvPr/>
          </p:nvSpPr>
          <p:spPr>
            <a:xfrm>
              <a:off x="275454" y="449649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g7c7335c45f_5_0"/>
            <p:cNvSpPr/>
            <p:nvPr/>
          </p:nvSpPr>
          <p:spPr>
            <a:xfrm>
              <a:off x="275454" y="5361133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g7c7335c45f_5_0"/>
            <p:cNvSpPr/>
            <p:nvPr/>
          </p:nvSpPr>
          <p:spPr>
            <a:xfrm>
              <a:off x="275454" y="5768575"/>
              <a:ext cx="11313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6" name="Google Shape;346;g7c7335c45f_5_0"/>
            <p:cNvSpPr/>
            <p:nvPr/>
          </p:nvSpPr>
          <p:spPr>
            <a:xfrm>
              <a:off x="2253649" y="49288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g7c7335c45f_5_0"/>
            <p:cNvSpPr/>
            <p:nvPr/>
          </p:nvSpPr>
          <p:spPr>
            <a:xfrm>
              <a:off x="5627858" y="1541829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g7c7335c45f_5_0"/>
            <p:cNvSpPr/>
            <p:nvPr/>
          </p:nvSpPr>
          <p:spPr>
            <a:xfrm>
              <a:off x="4332438" y="154184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e-mail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g7c7335c45f_5_0"/>
            <p:cNvSpPr/>
            <p:nvPr/>
          </p:nvSpPr>
          <p:spPr>
            <a:xfrm>
              <a:off x="6506853" y="1926693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g7c7335c45f_5_0"/>
            <p:cNvSpPr/>
            <p:nvPr/>
          </p:nvSpPr>
          <p:spPr>
            <a:xfrm>
              <a:off x="5627858" y="2311557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g7c7335c45f_5_0"/>
            <p:cNvSpPr/>
            <p:nvPr/>
          </p:nvSpPr>
          <p:spPr>
            <a:xfrm>
              <a:off x="4332438" y="231487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g7c7335c45f_5_0"/>
            <p:cNvSpPr/>
            <p:nvPr/>
          </p:nvSpPr>
          <p:spPr>
            <a:xfrm>
              <a:off x="6506853" y="2696422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 검색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g7c7335c45f_5_0"/>
            <p:cNvSpPr/>
            <p:nvPr/>
          </p:nvSpPr>
          <p:spPr>
            <a:xfrm>
              <a:off x="5627858" y="3081286"/>
              <a:ext cx="22317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g7c7335c45f_5_0"/>
            <p:cNvSpPr/>
            <p:nvPr/>
          </p:nvSpPr>
          <p:spPr>
            <a:xfrm>
              <a:off x="4332438" y="3092712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전화번호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g7c7335c45f_5_0"/>
            <p:cNvSpPr/>
            <p:nvPr/>
          </p:nvSpPr>
          <p:spPr>
            <a:xfrm>
              <a:off x="6506853" y="3466150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요청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g7c7335c45f_5_0"/>
            <p:cNvSpPr/>
            <p:nvPr/>
          </p:nvSpPr>
          <p:spPr>
            <a:xfrm>
              <a:off x="4841250" y="3860800"/>
              <a:ext cx="1548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입력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g7c7335c45f_5_0"/>
            <p:cNvSpPr/>
            <p:nvPr/>
          </p:nvSpPr>
          <p:spPr>
            <a:xfrm>
              <a:off x="6506853" y="3851014"/>
              <a:ext cx="13449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인증번호 확인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g7c7335c45f_5_0"/>
            <p:cNvSpPr/>
            <p:nvPr/>
          </p:nvSpPr>
          <p:spPr>
            <a:xfrm>
              <a:off x="6273280" y="5005606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g7c7335c45f_5_0"/>
            <p:cNvSpPr/>
            <p:nvPr/>
          </p:nvSpPr>
          <p:spPr>
            <a:xfrm>
              <a:off x="4412100" y="4997138"/>
              <a:ext cx="17412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 컨텐츠 카테고리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g7c7335c45f_5_0"/>
            <p:cNvSpPr/>
            <p:nvPr/>
          </p:nvSpPr>
          <p:spPr>
            <a:xfrm rot="10800000">
              <a:off x="7064860" y="5071386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g7c7335c45f_5_0"/>
            <p:cNvSpPr/>
            <p:nvPr/>
          </p:nvSpPr>
          <p:spPr>
            <a:xfrm>
              <a:off x="6273280" y="5357873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g7c7335c45f_5_0"/>
            <p:cNvSpPr/>
            <p:nvPr/>
          </p:nvSpPr>
          <p:spPr>
            <a:xfrm rot="10800000">
              <a:off x="7064873" y="5423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7c7335c45f_5_0"/>
            <p:cNvSpPr/>
            <p:nvPr/>
          </p:nvSpPr>
          <p:spPr>
            <a:xfrm>
              <a:off x="6273280" y="573255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g7c7335c45f_5_0"/>
            <p:cNvSpPr/>
            <p:nvPr/>
          </p:nvSpPr>
          <p:spPr>
            <a:xfrm rot="10800000">
              <a:off x="7064873" y="5788469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g7c7335c45f_5_0"/>
            <p:cNvSpPr/>
            <p:nvPr/>
          </p:nvSpPr>
          <p:spPr>
            <a:xfrm>
              <a:off x="5344346" y="6093893"/>
              <a:ext cx="1503300" cy="403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요청</a:t>
              </a: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g7c7335c45f_5_0"/>
            <p:cNvSpPr/>
            <p:nvPr/>
          </p:nvSpPr>
          <p:spPr>
            <a:xfrm>
              <a:off x="6390152" y="190462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7c7335c45f_5_0"/>
            <p:cNvSpPr/>
            <p:nvPr/>
          </p:nvSpPr>
          <p:spPr>
            <a:xfrm>
              <a:off x="865091" y="3016954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g7c7335c45f_5_0"/>
            <p:cNvSpPr/>
            <p:nvPr/>
          </p:nvSpPr>
          <p:spPr>
            <a:xfrm>
              <a:off x="4496084" y="4981917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g7c7335c45f_5_0"/>
            <p:cNvSpPr/>
            <p:nvPr/>
          </p:nvSpPr>
          <p:spPr>
            <a:xfrm>
              <a:off x="5084847" y="6133491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g7c7335c45f_5_0"/>
            <p:cNvSpPr/>
            <p:nvPr/>
          </p:nvSpPr>
          <p:spPr>
            <a:xfrm>
              <a:off x="6390159" y="3449980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g7c7335c45f_5_0"/>
            <p:cNvSpPr/>
            <p:nvPr/>
          </p:nvSpPr>
          <p:spPr>
            <a:xfrm>
              <a:off x="5577305" y="4235878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g7c7335c45f_5_0"/>
            <p:cNvSpPr/>
            <p:nvPr/>
          </p:nvSpPr>
          <p:spPr>
            <a:xfrm>
              <a:off x="4332454" y="4224183"/>
              <a:ext cx="11313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활동지역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g7c7335c45f_5_0"/>
            <p:cNvSpPr/>
            <p:nvPr/>
          </p:nvSpPr>
          <p:spPr>
            <a:xfrm>
              <a:off x="5387559" y="4217663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g7c7335c45f_5_0"/>
            <p:cNvSpPr/>
            <p:nvPr/>
          </p:nvSpPr>
          <p:spPr>
            <a:xfrm>
              <a:off x="5570075" y="4620742"/>
              <a:ext cx="22896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 지역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g7c7335c45f_5_0"/>
            <p:cNvSpPr/>
            <p:nvPr/>
          </p:nvSpPr>
          <p:spPr>
            <a:xfrm rot="10800000">
              <a:off x="7578044" y="4692349"/>
              <a:ext cx="2169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g7c7335c45f_5_0"/>
            <p:cNvSpPr/>
            <p:nvPr/>
          </p:nvSpPr>
          <p:spPr>
            <a:xfrm rot="10800000">
              <a:off x="6350676" y="4293692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aphicFrame>
          <p:nvGraphicFramePr>
            <p:cNvPr id="377" name="Google Shape;377;g7c7335c45f_5_0"/>
            <p:cNvGraphicFramePr/>
            <p:nvPr>
              <p:extLst>
                <p:ext uri="{D42A27DB-BD31-4B8C-83A1-F6EECF244321}">
                  <p14:modId xmlns:p14="http://schemas.microsoft.com/office/powerpoint/2010/main" val="4258121938"/>
                </p:ext>
              </p:extLst>
            </p:nvPr>
          </p:nvGraphicFramePr>
          <p:xfrm>
            <a:off x="8509686" y="1289960"/>
            <a:ext cx="3532000" cy="5349875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382900"/>
                  <a:gridCol w="3149100"/>
                </a:tblGrid>
                <a:tr h="3970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#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기능명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</a:tr>
                <a:tr h="11272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u="none" strike="noStrike" cap="none">
                            <a:solidFill>
                              <a:schemeClr val="dk1"/>
                            </a:solidFill>
                          </a:rPr>
                          <a:t>1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 b="1"/>
                          <a:t>프로필 사진 등록 버튼(2) 클릭시 사진 등록 팝업창 호출</a:t>
                        </a:r>
                        <a:endParaRPr sz="1500" b="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8710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2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변경할 이메일 주소 입력 후 인증 이메일 전송, 이메일에 포함된 링크를 클릭하면 이메일 인증 완료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6148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3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입력한 휴대폰 번호로 인증번호 요청 전송 버튼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71807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4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500"/>
                          <a:buFont typeface="Arial"/>
                          <a:buNone/>
                        </a:pPr>
                        <a:r>
                          <a:rPr lang="ko-KR" sz="1500"/>
                          <a:t>가이드 컨텐츠 제공 지역 선택 - 1단계 시 단위, 세부지역 - 구 단위</a:t>
                        </a:r>
                        <a:endParaRPr sz="1500" u="none" strike="noStrike" cap="none">
                          <a:solidFill>
                            <a:schemeClr val="dk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6268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5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컨텐츠 카테고리 3개까지 선택 가능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  <a:tr h="9947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7</a:t>
                        </a:r>
                        <a:endParaRPr sz="150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500"/>
                          <a:t>수정 내용 변경 승인 신청</a:t>
                        </a:r>
                        <a:endParaRPr sz="1500"/>
                      </a:p>
                    </a:txBody>
                    <a:tcPr marL="91450" marR="91450" marT="45725" marB="45725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78" name="Google Shape;378;g7c7335c45f_5_0"/>
            <p:cNvSpPr/>
            <p:nvPr/>
          </p:nvSpPr>
          <p:spPr>
            <a:xfrm>
              <a:off x="4732041" y="764500"/>
              <a:ext cx="4577100" cy="278400"/>
            </a:xfrm>
            <a:prstGeom prst="rect">
              <a:avLst/>
            </a:prstGeom>
            <a:solidFill>
              <a:srgbClr val="F4CCC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색상 항목 변경 불가, 가입 시 정보 표시</a:t>
              </a: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5297" y="629379"/>
            <a:ext cx="7234261" cy="6107501"/>
            <a:chOff x="526498" y="487524"/>
            <a:chExt cx="7234261" cy="6107501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498" y="487524"/>
              <a:ext cx="3021454" cy="6107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250" y="1042900"/>
              <a:ext cx="3329509" cy="548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3371723" y="399984"/>
            <a:ext cx="4387744" cy="6037664"/>
            <a:chOff x="3272924" y="258129"/>
            <a:chExt cx="4387744" cy="6037664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24" y="685568"/>
              <a:ext cx="390525" cy="5610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793" y="258129"/>
              <a:ext cx="3571875" cy="1562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직선 화살표 연결선 2"/>
            <p:cNvCxnSpPr>
              <a:stCxn id="54" idx="1"/>
            </p:cNvCxnSpPr>
            <p:nvPr/>
          </p:nvCxnSpPr>
          <p:spPr>
            <a:xfrm flipH="1">
              <a:off x="3663449" y="1039179"/>
              <a:ext cx="425344" cy="502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6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1167</Words>
  <Application>Microsoft Office PowerPoint</Application>
  <PresentationFormat>사용자 지정</PresentationFormat>
  <Paragraphs>465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화면 설계 및 화면 구현 현황  김현태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180</cp:revision>
  <dcterms:created xsi:type="dcterms:W3CDTF">2020-01-15T12:55:20Z</dcterms:created>
  <dcterms:modified xsi:type="dcterms:W3CDTF">2020-01-30T02:17:46Z</dcterms:modified>
</cp:coreProperties>
</file>