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32" r:id="rId2"/>
    <p:sldId id="368" r:id="rId3"/>
    <p:sldId id="367" r:id="rId4"/>
    <p:sldId id="366" r:id="rId5"/>
    <p:sldId id="365" r:id="rId6"/>
    <p:sldId id="369" r:id="rId7"/>
    <p:sldId id="373" r:id="rId8"/>
    <p:sldId id="370" r:id="rId9"/>
    <p:sldId id="364" r:id="rId10"/>
    <p:sldId id="363" r:id="rId11"/>
    <p:sldId id="371" r:id="rId12"/>
    <p:sldId id="362" r:id="rId13"/>
    <p:sldId id="361" r:id="rId14"/>
    <p:sldId id="360" r:id="rId15"/>
    <p:sldId id="359" r:id="rId16"/>
    <p:sldId id="358" r:id="rId17"/>
    <p:sldId id="357" r:id="rId18"/>
    <p:sldId id="356" r:id="rId19"/>
    <p:sldId id="355" r:id="rId20"/>
    <p:sldId id="354" r:id="rId21"/>
    <p:sldId id="353" r:id="rId22"/>
    <p:sldId id="37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F530FF-13F8-421E-8869-BC3423DC10BF}">
          <p14:sldIdLst>
            <p14:sldId id="332"/>
            <p14:sldId id="368"/>
            <p14:sldId id="367"/>
            <p14:sldId id="366"/>
            <p14:sldId id="365"/>
            <p14:sldId id="369"/>
            <p14:sldId id="373"/>
            <p14:sldId id="370"/>
            <p14:sldId id="364"/>
            <p14:sldId id="363"/>
            <p14:sldId id="371"/>
            <p14:sldId id="362"/>
            <p14:sldId id="361"/>
            <p14:sldId id="360"/>
            <p14:sldId id="359"/>
            <p14:sldId id="358"/>
            <p14:sldId id="357"/>
            <p14:sldId id="356"/>
            <p14:sldId id="355"/>
            <p14:sldId id="354"/>
            <p14:sldId id="353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36B17-2B41-4580-B7C4-AB1E26B97C66}" v="143" dt="2020-01-22T15:25:02.619"/>
    <p1510:client id="{419CCFD1-80C3-44CE-A5BF-8C2D24921BB2}" v="24" dt="2020-01-22T14:22:31.073"/>
    <p1510:client id="{8A3736DB-FAC6-4357-BD37-0E8F1457A0CD}" v="315" dt="2020-01-22T14:58:5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31D36B17-2B41-4580-B7C4-AB1E26B97C66}"/>
    <pc:docChg chg="addSld delSld modSld sldOrd addMainMaster modMainMaster modSection">
      <pc:chgData name="게스트 사용자" userId="6a5aa6f92ab31816" providerId="Windows Live" clId="Web-{31D36B17-2B41-4580-B7C4-AB1E26B97C66}" dt="2020-01-22T15:25:02.619" v="135"/>
      <pc:docMkLst>
        <pc:docMk/>
      </pc:docMkLst>
      <pc:sldChg chg="addAnim delAnim modAnim">
        <pc:chgData name="게스트 사용자" userId="6a5aa6f92ab31816" providerId="Windows Live" clId="Web-{31D36B17-2B41-4580-B7C4-AB1E26B97C66}" dt="2020-01-22T15:20:22.024" v="115"/>
        <pc:sldMkLst>
          <pc:docMk/>
          <pc:sldMk cId="419339930" sldId="321"/>
        </pc:sldMkLst>
      </pc:sldChg>
      <pc:sldChg chg="addAnim modAnim">
        <pc:chgData name="게스트 사용자" userId="6a5aa6f92ab31816" providerId="Windows Live" clId="Web-{31D36B17-2B41-4580-B7C4-AB1E26B97C66}" dt="2020-01-22T15:21:03.149" v="119"/>
        <pc:sldMkLst>
          <pc:docMk/>
          <pc:sldMk cId="3463008284" sldId="322"/>
        </pc:sldMkLst>
      </pc:sldChg>
      <pc:sldChg chg="modSp add replId">
        <pc:chgData name="게스트 사용자" userId="6a5aa6f92ab31816" providerId="Windows Live" clId="Web-{31D36B17-2B41-4580-B7C4-AB1E26B97C66}" dt="2020-01-22T15:02:37.644" v="3" actId="20577"/>
        <pc:sldMkLst>
          <pc:docMk/>
          <pc:sldMk cId="3518464887" sldId="329"/>
        </pc:sldMkLst>
        <pc:spChg chg="mod">
          <ac:chgData name="게스트 사용자" userId="6a5aa6f92ab31816" providerId="Windows Live" clId="Web-{31D36B17-2B41-4580-B7C4-AB1E26B97C66}" dt="2020-01-22T15:02:37.644" v="3" actId="20577"/>
          <ac:spMkLst>
            <pc:docMk/>
            <pc:sldMk cId="3518464887" sldId="329"/>
            <ac:spMk id="2" creationId="{00000000-0000-0000-0000-000000000000}"/>
          </ac:spMkLst>
        </pc:spChg>
      </pc:sldChg>
      <pc:sldChg chg="modSp add ord replId">
        <pc:chgData name="게스트 사용자" userId="6a5aa6f92ab31816" providerId="Windows Live" clId="Web-{31D36B17-2B41-4580-B7C4-AB1E26B97C66}" dt="2020-01-22T15:14:02.148" v="69"/>
        <pc:sldMkLst>
          <pc:docMk/>
          <pc:sldMk cId="3954679055" sldId="330"/>
        </pc:sldMkLst>
        <pc:spChg chg="mod">
          <ac:chgData name="게스트 사용자" userId="6a5aa6f92ab31816" providerId="Windows Live" clId="Web-{31D36B17-2B41-4580-B7C4-AB1E26B97C66}" dt="2020-01-22T15:02:44.284" v="13" actId="20577"/>
          <ac:spMkLst>
            <pc:docMk/>
            <pc:sldMk cId="3954679055" sldId="330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1.691" v="21" actId="20577"/>
        <pc:sldMkLst>
          <pc:docMk/>
          <pc:sldMk cId="3719292720" sldId="331"/>
        </pc:sldMkLst>
        <pc:spChg chg="mod">
          <ac:chgData name="게스트 사용자" userId="6a5aa6f92ab31816" providerId="Windows Live" clId="Web-{31D36B17-2B41-4580-B7C4-AB1E26B97C66}" dt="2020-01-22T15:02:51.691" v="21" actId="20577"/>
          <ac:spMkLst>
            <pc:docMk/>
            <pc:sldMk cId="3719292720" sldId="331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9.972" v="27" actId="20577"/>
        <pc:sldMkLst>
          <pc:docMk/>
          <pc:sldMk cId="1442264666" sldId="332"/>
        </pc:sldMkLst>
        <pc:spChg chg="mod">
          <ac:chgData name="게스트 사용자" userId="6a5aa6f92ab31816" providerId="Windows Live" clId="Web-{31D36B17-2B41-4580-B7C4-AB1E26B97C66}" dt="2020-01-22T15:02:59.972" v="27" actId="20577"/>
          <ac:spMkLst>
            <pc:docMk/>
            <pc:sldMk cId="1442264666" sldId="332"/>
            <ac:spMk id="2" creationId="{00000000-0000-0000-0000-000000000000}"/>
          </ac:spMkLst>
        </pc:spChg>
      </pc:sldChg>
      <pc:sldChg chg="add ord">
        <pc:chgData name="게스트 사용자" userId="6a5aa6f92ab31816" providerId="Windows Live" clId="Web-{31D36B17-2B41-4580-B7C4-AB1E26B97C66}" dt="2020-01-22T15:03:30.956" v="39"/>
        <pc:sldMkLst>
          <pc:docMk/>
          <pc:sldMk cId="509471300" sldId="333"/>
        </pc:sldMkLst>
      </pc:sldChg>
      <pc:sldChg chg="add ord">
        <pc:chgData name="게스트 사용자" userId="6a5aa6f92ab31816" providerId="Windows Live" clId="Web-{31D36B17-2B41-4580-B7C4-AB1E26B97C66}" dt="2020-01-22T15:03:30.956" v="40"/>
        <pc:sldMkLst>
          <pc:docMk/>
          <pc:sldMk cId="3830799607" sldId="334"/>
        </pc:sldMkLst>
      </pc:sldChg>
      <pc:sldChg chg="add ord">
        <pc:chgData name="게스트 사용자" userId="6a5aa6f92ab31816" providerId="Windows Live" clId="Web-{31D36B17-2B41-4580-B7C4-AB1E26B97C66}" dt="2020-01-22T15:05:13.800" v="43"/>
        <pc:sldMkLst>
          <pc:docMk/>
          <pc:sldMk cId="2632434559" sldId="335"/>
        </pc:sldMkLst>
      </pc:sldChg>
      <pc:sldChg chg="add del">
        <pc:chgData name="게스트 사용자" userId="6a5aa6f92ab31816" providerId="Windows Live" clId="Web-{31D36B17-2B41-4580-B7C4-AB1E26B97C66}" dt="2020-01-22T15:03:23.738" v="36"/>
        <pc:sldMkLst>
          <pc:docMk/>
          <pc:sldMk cId="2261015705" sldId="336"/>
        </pc:sldMkLst>
      </pc:sldChg>
      <pc:sldChg chg="add">
        <pc:chgData name="게스트 사용자" userId="6a5aa6f92ab31816" providerId="Windows Live" clId="Web-{31D36B17-2B41-4580-B7C4-AB1E26B97C66}" dt="2020-01-22T15:05:08.675" v="42"/>
        <pc:sldMkLst>
          <pc:docMk/>
          <pc:sldMk cId="3683525465" sldId="336"/>
        </pc:sldMkLst>
      </pc:sldChg>
      <pc:sldChg chg="add">
        <pc:chgData name="게스트 사용자" userId="6a5aa6f92ab31816" providerId="Windows Live" clId="Web-{31D36B17-2B41-4580-B7C4-AB1E26B97C66}" dt="2020-01-22T15:06:34.332" v="44"/>
        <pc:sldMkLst>
          <pc:docMk/>
          <pc:sldMk cId="3139824015" sldId="337"/>
        </pc:sldMkLst>
      </pc:sldChg>
      <pc:sldChg chg="add del">
        <pc:chgData name="게스트 사용자" userId="6a5aa6f92ab31816" providerId="Windows Live" clId="Web-{31D36B17-2B41-4580-B7C4-AB1E26B97C66}" dt="2020-01-22T15:03:23.753" v="37"/>
        <pc:sldMkLst>
          <pc:docMk/>
          <pc:sldMk cId="3691816687" sldId="337"/>
        </pc:sldMkLst>
      </pc:sldChg>
      <pc:sldChg chg="add">
        <pc:chgData name="게스트 사용자" userId="6a5aa6f92ab31816" providerId="Windows Live" clId="Web-{31D36B17-2B41-4580-B7C4-AB1E26B97C66}" dt="2020-01-22T15:06:34.551" v="45"/>
        <pc:sldMkLst>
          <pc:docMk/>
          <pc:sldMk cId="2529717265" sldId="338"/>
        </pc:sldMkLst>
      </pc:sldChg>
      <pc:sldChg chg="add del">
        <pc:chgData name="게스트 사용자" userId="6a5aa6f92ab31816" providerId="Windows Live" clId="Web-{31D36B17-2B41-4580-B7C4-AB1E26B97C66}" dt="2020-01-22T15:03:23.753" v="38"/>
        <pc:sldMkLst>
          <pc:docMk/>
          <pc:sldMk cId="3070608164" sldId="338"/>
        </pc:sldMkLst>
      </pc:sldChg>
      <pc:sldChg chg="add">
        <pc:chgData name="게스트 사용자" userId="6a5aa6f92ab31816" providerId="Windows Live" clId="Web-{31D36B17-2B41-4580-B7C4-AB1E26B97C66}" dt="2020-01-22T15:07:09.457" v="46"/>
        <pc:sldMkLst>
          <pc:docMk/>
          <pc:sldMk cId="2824968533" sldId="339"/>
        </pc:sldMkLst>
      </pc:sldChg>
      <pc:sldChg chg="add">
        <pc:chgData name="게스트 사용자" userId="6a5aa6f92ab31816" providerId="Windows Live" clId="Web-{31D36B17-2B41-4580-B7C4-AB1E26B97C66}" dt="2020-01-22T15:07:09.723" v="47"/>
        <pc:sldMkLst>
          <pc:docMk/>
          <pc:sldMk cId="4057397149" sldId="340"/>
        </pc:sldMkLst>
      </pc:sldChg>
      <pc:sldChg chg="add">
        <pc:chgData name="게스트 사용자" userId="6a5aa6f92ab31816" providerId="Windows Live" clId="Web-{31D36B17-2B41-4580-B7C4-AB1E26B97C66}" dt="2020-01-22T15:07:45.629" v="48"/>
        <pc:sldMkLst>
          <pc:docMk/>
          <pc:sldMk cId="2835991850" sldId="341"/>
        </pc:sldMkLst>
      </pc:sldChg>
      <pc:sldChg chg="add">
        <pc:chgData name="게스트 사용자" userId="6a5aa6f92ab31816" providerId="Windows Live" clId="Web-{31D36B17-2B41-4580-B7C4-AB1E26B97C66}" dt="2020-01-22T15:07:45.895" v="49"/>
        <pc:sldMkLst>
          <pc:docMk/>
          <pc:sldMk cId="518886708" sldId="342"/>
        </pc:sldMkLst>
      </pc:sldChg>
      <pc:sldChg chg="add">
        <pc:chgData name="게스트 사용자" userId="6a5aa6f92ab31816" providerId="Windows Live" clId="Web-{31D36B17-2B41-4580-B7C4-AB1E26B97C66}" dt="2020-01-22T15:09:10.020" v="50"/>
        <pc:sldMkLst>
          <pc:docMk/>
          <pc:sldMk cId="2594536448" sldId="343"/>
        </pc:sldMkLst>
      </pc:sldChg>
      <pc:sldChg chg="add">
        <pc:chgData name="게스트 사용자" userId="6a5aa6f92ab31816" providerId="Windows Live" clId="Web-{31D36B17-2B41-4580-B7C4-AB1E26B97C66}" dt="2020-01-22T15:09:10.192" v="51"/>
        <pc:sldMkLst>
          <pc:docMk/>
          <pc:sldMk cId="1700290961" sldId="344"/>
        </pc:sldMkLst>
      </pc:sldChg>
      <pc:sldChg chg="add">
        <pc:chgData name="게스트 사용자" userId="6a5aa6f92ab31816" providerId="Windows Live" clId="Web-{31D36B17-2B41-4580-B7C4-AB1E26B97C66}" dt="2020-01-22T15:09:10.286" v="52"/>
        <pc:sldMkLst>
          <pc:docMk/>
          <pc:sldMk cId="744874355" sldId="345"/>
        </pc:sldMkLst>
      </pc:sldChg>
      <pc:sldChg chg="add">
        <pc:chgData name="게스트 사용자" userId="6a5aa6f92ab31816" providerId="Windows Live" clId="Web-{31D36B17-2B41-4580-B7C4-AB1E26B97C66}" dt="2020-01-22T15:09:10.395" v="53"/>
        <pc:sldMkLst>
          <pc:docMk/>
          <pc:sldMk cId="1822337198" sldId="346"/>
        </pc:sldMkLst>
      </pc:sldChg>
      <pc:sldChg chg="add">
        <pc:chgData name="게스트 사용자" userId="6a5aa6f92ab31816" providerId="Windows Live" clId="Web-{31D36B17-2B41-4580-B7C4-AB1E26B97C66}" dt="2020-01-22T15:09:55.833" v="54"/>
        <pc:sldMkLst>
          <pc:docMk/>
          <pc:sldMk cId="3163564588" sldId="347"/>
        </pc:sldMkLst>
      </pc:sldChg>
      <pc:sldChg chg="add">
        <pc:chgData name="게스트 사용자" userId="6a5aa6f92ab31816" providerId="Windows Live" clId="Web-{31D36B17-2B41-4580-B7C4-AB1E26B97C66}" dt="2020-01-22T15:09:56.083" v="55"/>
        <pc:sldMkLst>
          <pc:docMk/>
          <pc:sldMk cId="1898715554" sldId="348"/>
        </pc:sldMkLst>
      </pc:sldChg>
      <pc:sldChg chg="add">
        <pc:chgData name="게스트 사용자" userId="6a5aa6f92ab31816" providerId="Windows Live" clId="Web-{31D36B17-2B41-4580-B7C4-AB1E26B97C66}" dt="2020-01-22T15:09:56.286" v="56"/>
        <pc:sldMkLst>
          <pc:docMk/>
          <pc:sldMk cId="3673688512" sldId="349"/>
        </pc:sldMkLst>
      </pc:sldChg>
      <pc:sldChg chg="add">
        <pc:chgData name="게스트 사용자" userId="6a5aa6f92ab31816" providerId="Windows Live" clId="Web-{31D36B17-2B41-4580-B7C4-AB1E26B97C66}" dt="2020-01-22T15:09:56.520" v="57"/>
        <pc:sldMkLst>
          <pc:docMk/>
          <pc:sldMk cId="1953213962" sldId="350"/>
        </pc:sldMkLst>
      </pc:sldChg>
      <pc:sldChg chg="add">
        <pc:chgData name="게스트 사용자" userId="6a5aa6f92ab31816" providerId="Windows Live" clId="Web-{31D36B17-2B41-4580-B7C4-AB1E26B97C66}" dt="2020-01-22T15:09:56.723" v="58"/>
        <pc:sldMkLst>
          <pc:docMk/>
          <pc:sldMk cId="3768556447" sldId="351"/>
        </pc:sldMkLst>
      </pc:sldChg>
      <pc:sldChg chg="addSp delSp modSp new addAnim modAnim">
        <pc:chgData name="게스트 사용자" userId="6a5aa6f92ab31816" providerId="Windows Live" clId="Web-{31D36B17-2B41-4580-B7C4-AB1E26B97C66}" dt="2020-01-22T15:19:17.508" v="109"/>
        <pc:sldMkLst>
          <pc:docMk/>
          <pc:sldMk cId="185484056" sldId="352"/>
        </pc:sldMkLst>
        <pc:spChg chg="mod">
          <ac:chgData name="게스트 사용자" userId="6a5aa6f92ab31816" providerId="Windows Live" clId="Web-{31D36B17-2B41-4580-B7C4-AB1E26B97C66}" dt="2020-01-22T15:17:00.789" v="86" actId="14100"/>
          <ac:spMkLst>
            <pc:docMk/>
            <pc:sldMk cId="185484056" sldId="352"/>
            <ac:spMk id="2" creationId="{BEC82DAE-7843-4DE8-92A2-F4005D16EB1D}"/>
          </ac:spMkLst>
        </pc:spChg>
        <pc:spChg chg="del">
          <ac:chgData name="게스트 사용자" userId="6a5aa6f92ab31816" providerId="Windows Live" clId="Web-{31D36B17-2B41-4580-B7C4-AB1E26B97C66}" dt="2020-01-22T15:16:50.758" v="71"/>
          <ac:spMkLst>
            <pc:docMk/>
            <pc:sldMk cId="185484056" sldId="352"/>
            <ac:spMk id="3" creationId="{6DD355EF-7959-496B-84EF-ECBEE8716C5D}"/>
          </ac:spMkLst>
        </pc:spChg>
        <pc:picChg chg="add mod ord">
          <ac:chgData name="게스트 사용자" userId="6a5aa6f92ab31816" providerId="Windows Live" clId="Web-{31D36B17-2B41-4580-B7C4-AB1E26B97C66}" dt="2020-01-22T15:18:22.336" v="95" actId="1076"/>
          <ac:picMkLst>
            <pc:docMk/>
            <pc:sldMk cId="185484056" sldId="352"/>
            <ac:picMk id="4" creationId="{A5690489-1278-4CC2-984A-B0419CA82A32}"/>
          </ac:picMkLst>
        </pc:picChg>
        <pc:picChg chg="add mod">
          <ac:chgData name="게스트 사용자" userId="6a5aa6f92ab31816" providerId="Windows Live" clId="Web-{31D36B17-2B41-4580-B7C4-AB1E26B97C66}" dt="2020-01-22T15:19:04.227" v="103" actId="1076"/>
          <ac:picMkLst>
            <pc:docMk/>
            <pc:sldMk cId="185484056" sldId="352"/>
            <ac:picMk id="6" creationId="{5A03A46B-F404-461B-AD45-577FDB9480E4}"/>
          </ac:picMkLst>
        </pc:picChg>
        <pc:picChg chg="add mod">
          <ac:chgData name="게스트 사용자" userId="6a5aa6f92ab31816" providerId="Windows Live" clId="Web-{31D36B17-2B41-4580-B7C4-AB1E26B97C66}" dt="2020-01-22T15:18:58.696" v="101" actId="1076"/>
          <ac:picMkLst>
            <pc:docMk/>
            <pc:sldMk cId="185484056" sldId="352"/>
            <ac:picMk id="8" creationId="{4D06A72A-324E-4C78-992E-182D41F8608D}"/>
          </ac:picMkLst>
        </pc:picChg>
      </pc:sldChg>
      <pc:sldChg chg="add del">
        <pc:chgData name="게스트 사용자" userId="6a5aa6f92ab31816" providerId="Windows Live" clId="Web-{31D36B17-2B41-4580-B7C4-AB1E26B97C66}" dt="2020-01-22T15:13:49.085" v="68"/>
        <pc:sldMkLst>
          <pc:docMk/>
          <pc:sldMk cId="4168771825" sldId="352"/>
        </pc:sldMkLst>
      </pc:sldChg>
      <pc:sldChg chg="add">
        <pc:chgData name="게스트 사용자" userId="6a5aa6f92ab31816" providerId="Windows Live" clId="Web-{31D36B17-2B41-4580-B7C4-AB1E26B97C66}" dt="2020-01-22T15:24:59.525" v="120"/>
        <pc:sldMkLst>
          <pc:docMk/>
          <pc:sldMk cId="1905859228" sldId="353"/>
        </pc:sldMkLst>
      </pc:sldChg>
      <pc:sldChg chg="add del">
        <pc:chgData name="게스트 사용자" userId="6a5aa6f92ab31816" providerId="Windows Live" clId="Web-{31D36B17-2B41-4580-B7C4-AB1E26B97C66}" dt="2020-01-22T15:13:49.085" v="67"/>
        <pc:sldMkLst>
          <pc:docMk/>
          <pc:sldMk cId="2814389706" sldId="353"/>
        </pc:sldMkLst>
      </pc:sldChg>
      <pc:sldChg chg="add">
        <pc:chgData name="게스트 사용자" userId="6a5aa6f92ab31816" providerId="Windows Live" clId="Web-{31D36B17-2B41-4580-B7C4-AB1E26B97C66}" dt="2020-01-22T15:24:59.838" v="121"/>
        <pc:sldMkLst>
          <pc:docMk/>
          <pc:sldMk cId="1571984032" sldId="354"/>
        </pc:sldMkLst>
      </pc:sldChg>
      <pc:sldChg chg="add del">
        <pc:chgData name="게스트 사용자" userId="6a5aa6f92ab31816" providerId="Windows Live" clId="Web-{31D36B17-2B41-4580-B7C4-AB1E26B97C66}" dt="2020-01-22T15:13:49.085" v="66"/>
        <pc:sldMkLst>
          <pc:docMk/>
          <pc:sldMk cId="3969045613" sldId="354"/>
        </pc:sldMkLst>
      </pc:sldChg>
      <pc:sldChg chg="add del">
        <pc:chgData name="게스트 사용자" userId="6a5aa6f92ab31816" providerId="Windows Live" clId="Web-{31D36B17-2B41-4580-B7C4-AB1E26B97C66}" dt="2020-01-22T15:13:49.085" v="65"/>
        <pc:sldMkLst>
          <pc:docMk/>
          <pc:sldMk cId="991665997" sldId="355"/>
        </pc:sldMkLst>
      </pc:sldChg>
      <pc:sldChg chg="add">
        <pc:chgData name="게스트 사용자" userId="6a5aa6f92ab31816" providerId="Windows Live" clId="Web-{31D36B17-2B41-4580-B7C4-AB1E26B97C66}" dt="2020-01-22T15:25:00.010" v="122"/>
        <pc:sldMkLst>
          <pc:docMk/>
          <pc:sldMk cId="3670856752" sldId="355"/>
        </pc:sldMkLst>
      </pc:sldChg>
      <pc:sldChg chg="add del">
        <pc:chgData name="게스트 사용자" userId="6a5aa6f92ab31816" providerId="Windows Live" clId="Web-{31D36B17-2B41-4580-B7C4-AB1E26B97C66}" dt="2020-01-22T15:13:49.069" v="64"/>
        <pc:sldMkLst>
          <pc:docMk/>
          <pc:sldMk cId="2640501729" sldId="356"/>
        </pc:sldMkLst>
      </pc:sldChg>
      <pc:sldChg chg="add">
        <pc:chgData name="게스트 사용자" userId="6a5aa6f92ab31816" providerId="Windows Live" clId="Web-{31D36B17-2B41-4580-B7C4-AB1E26B97C66}" dt="2020-01-22T15:25:00.322" v="123"/>
        <pc:sldMkLst>
          <pc:docMk/>
          <pc:sldMk cId="3084338661" sldId="356"/>
        </pc:sldMkLst>
      </pc:sldChg>
      <pc:sldChg chg="add">
        <pc:chgData name="게스트 사용자" userId="6a5aa6f92ab31816" providerId="Windows Live" clId="Web-{31D36B17-2B41-4580-B7C4-AB1E26B97C66}" dt="2020-01-22T15:25:00.463" v="124"/>
        <pc:sldMkLst>
          <pc:docMk/>
          <pc:sldMk cId="2119686186" sldId="357"/>
        </pc:sldMkLst>
      </pc:sldChg>
      <pc:sldChg chg="add">
        <pc:chgData name="게스트 사용자" userId="6a5aa6f92ab31816" providerId="Windows Live" clId="Web-{31D36B17-2B41-4580-B7C4-AB1E26B97C66}" dt="2020-01-22T15:25:00.619" v="125"/>
        <pc:sldMkLst>
          <pc:docMk/>
          <pc:sldMk cId="1456230992" sldId="358"/>
        </pc:sldMkLst>
      </pc:sldChg>
      <pc:sldChg chg="add">
        <pc:chgData name="게스트 사용자" userId="6a5aa6f92ab31816" providerId="Windows Live" clId="Web-{31D36B17-2B41-4580-B7C4-AB1E26B97C66}" dt="2020-01-22T15:25:00.978" v="126"/>
        <pc:sldMkLst>
          <pc:docMk/>
          <pc:sldMk cId="3517439874" sldId="359"/>
        </pc:sldMkLst>
      </pc:sldChg>
      <pc:sldChg chg="add">
        <pc:chgData name="게스트 사용자" userId="6a5aa6f92ab31816" providerId="Windows Live" clId="Web-{31D36B17-2B41-4580-B7C4-AB1E26B97C66}" dt="2020-01-22T15:25:01.134" v="127"/>
        <pc:sldMkLst>
          <pc:docMk/>
          <pc:sldMk cId="1563329926" sldId="360"/>
        </pc:sldMkLst>
      </pc:sldChg>
      <pc:sldChg chg="add">
        <pc:chgData name="게스트 사용자" userId="6a5aa6f92ab31816" providerId="Windows Live" clId="Web-{31D36B17-2B41-4580-B7C4-AB1E26B97C66}" dt="2020-01-22T15:25:01.260" v="128"/>
        <pc:sldMkLst>
          <pc:docMk/>
          <pc:sldMk cId="1100972175" sldId="361"/>
        </pc:sldMkLst>
      </pc:sldChg>
      <pc:sldChg chg="add">
        <pc:chgData name="게스트 사용자" userId="6a5aa6f92ab31816" providerId="Windows Live" clId="Web-{31D36B17-2B41-4580-B7C4-AB1E26B97C66}" dt="2020-01-22T15:25:01.588" v="129"/>
        <pc:sldMkLst>
          <pc:docMk/>
          <pc:sldMk cId="2789527948" sldId="362"/>
        </pc:sldMkLst>
      </pc:sldChg>
      <pc:sldChg chg="add">
        <pc:chgData name="게스트 사용자" userId="6a5aa6f92ab31816" providerId="Windows Live" clId="Web-{31D36B17-2B41-4580-B7C4-AB1E26B97C66}" dt="2020-01-22T15:25:01.775" v="130"/>
        <pc:sldMkLst>
          <pc:docMk/>
          <pc:sldMk cId="3780710671" sldId="363"/>
        </pc:sldMkLst>
      </pc:sldChg>
      <pc:sldChg chg="add">
        <pc:chgData name="게스트 사용자" userId="6a5aa6f92ab31816" providerId="Windows Live" clId="Web-{31D36B17-2B41-4580-B7C4-AB1E26B97C66}" dt="2020-01-22T15:25:01.978" v="131"/>
        <pc:sldMkLst>
          <pc:docMk/>
          <pc:sldMk cId="4176721487" sldId="364"/>
        </pc:sldMkLst>
      </pc:sldChg>
      <pc:sldChg chg="add">
        <pc:chgData name="게스트 사용자" userId="6a5aa6f92ab31816" providerId="Windows Live" clId="Web-{31D36B17-2B41-4580-B7C4-AB1E26B97C66}" dt="2020-01-22T15:25:02.150" v="132"/>
        <pc:sldMkLst>
          <pc:docMk/>
          <pc:sldMk cId="120846092" sldId="365"/>
        </pc:sldMkLst>
      </pc:sldChg>
      <pc:sldChg chg="add">
        <pc:chgData name="게스트 사용자" userId="6a5aa6f92ab31816" providerId="Windows Live" clId="Web-{31D36B17-2B41-4580-B7C4-AB1E26B97C66}" dt="2020-01-22T15:25:02.353" v="133"/>
        <pc:sldMkLst>
          <pc:docMk/>
          <pc:sldMk cId="728990669" sldId="366"/>
        </pc:sldMkLst>
      </pc:sldChg>
      <pc:sldChg chg="add">
        <pc:chgData name="게스트 사용자" userId="6a5aa6f92ab31816" providerId="Windows Live" clId="Web-{31D36B17-2B41-4580-B7C4-AB1E26B97C66}" dt="2020-01-22T15:25:02.478" v="134"/>
        <pc:sldMkLst>
          <pc:docMk/>
          <pc:sldMk cId="3498344290" sldId="367"/>
        </pc:sldMkLst>
      </pc:sldChg>
      <pc:sldChg chg="add">
        <pc:chgData name="게스트 사용자" userId="6a5aa6f92ab31816" providerId="Windows Live" clId="Web-{31D36B17-2B41-4580-B7C4-AB1E26B97C66}" dt="2020-01-22T15:25:02.619" v="135"/>
        <pc:sldMkLst>
          <pc:docMk/>
          <pc:sldMk cId="3828278316" sldId="368"/>
        </pc:sldMkLst>
      </pc:sldChg>
      <pc:sldMasterChg chg="add ad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0" sldId="2147483648"/>
        </pc:sldMasterMkLst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7"/>
          </pc:sldLayoutMkLst>
        </pc:sldLayoutChg>
      </pc:sldMasterChg>
      <pc:sldMasterChg chg="replId modSldLayout">
        <pc:chgData name="게스트 사용자" userId="6a5aa6f92ab31816" providerId="Windows Live" clId="Web-{31D36B17-2B41-4580-B7C4-AB1E26B97C66}" dt="2020-01-22T15:03:11.519" v="30"/>
        <pc:sldMasterMkLst>
          <pc:docMk/>
          <pc:sldMasterMk cId="1029876161" sldId="2147483660"/>
        </pc:sldMasterMkLst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06171068" sldId="2147483661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345915867" sldId="2147483662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600768340" sldId="2147483663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17382358" sldId="2147483664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03178043" sldId="2147483665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687644902" sldId="2147483666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411356803" sldId="2147483667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314977120" sldId="2147483668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600316271" sldId="2147483669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64337690" sldId="2147483670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253073943" sldId="2147483671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5:08.675" v="42"/>
        <pc:sldMasterMkLst>
          <pc:docMk/>
          <pc:sldMasterMk cId="0" sldId="2147483672"/>
        </pc:sldMasterMkLst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3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4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5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6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7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8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9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0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1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2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3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1173785590" sldId="2147483684"/>
        </pc:sldMasterMkLst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4123016263" sldId="2147483658"/>
          </pc:sldLayoutMkLst>
        </pc:sldLayoutChg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877425461" sldId="214748365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125061081" sldId="2147483685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303482215" sldId="2147483686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968779425" sldId="2147483687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532530076" sldId="2147483688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230341892" sldId="214748368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751105688" sldId="2147483690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3609280552" sldId="2147483691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129402684" sldId="2147483692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66280719" sldId="2147483693"/>
          </pc:sldLayoutMkLst>
        </pc:sldLayoutChg>
      </pc:sldMasterChg>
    </pc:docChg>
  </pc:docChgLst>
  <pc:docChgLst>
    <pc:chgData name="게스트 사용자" userId="6a5aa6f92ab31816" providerId="Windows Live" clId="Web-{8A3736DB-FAC6-4357-BD37-0E8F1457A0CD}"/>
    <pc:docChg chg="addSld modSld modSection">
      <pc:chgData name="게스트 사용자" userId="6a5aa6f92ab31816" providerId="Windows Live" clId="Web-{8A3736DB-FAC6-4357-BD37-0E8F1457A0CD}" dt="2020-01-22T14:58:51.483" v="303" actId="14100"/>
      <pc:docMkLst>
        <pc:docMk/>
      </pc:docMkLst>
      <pc:sldChg chg="modSp">
        <pc:chgData name="게스트 사용자" userId="6a5aa6f92ab31816" providerId="Windows Live" clId="Web-{8A3736DB-FAC6-4357-BD37-0E8F1457A0CD}" dt="2020-01-22T14:58:51.483" v="303" actId="14100"/>
        <pc:sldMkLst>
          <pc:docMk/>
          <pc:sldMk cId="1958019098" sldId="320"/>
        </pc:sldMkLst>
        <pc:spChg chg="mod">
          <ac:chgData name="게스트 사용자" userId="6a5aa6f92ab31816" providerId="Windows Live" clId="Web-{8A3736DB-FAC6-4357-BD37-0E8F1457A0CD}" dt="2020-01-22T14:58:51.483" v="303" actId="14100"/>
          <ac:spMkLst>
            <pc:docMk/>
            <pc:sldMk cId="1958019098" sldId="320"/>
            <ac:spMk id="2" creationId="{00000000-0000-0000-0000-000000000000}"/>
          </ac:spMkLst>
        </pc:spChg>
      </pc:sldChg>
      <pc:sldChg chg="addSp delSp modSp new">
        <pc:chgData name="게스트 사용자" userId="6a5aa6f92ab31816" providerId="Windows Live" clId="Web-{8A3736DB-FAC6-4357-BD37-0E8F1457A0CD}" dt="2020-01-22T14:38:31.143" v="132"/>
        <pc:sldMkLst>
          <pc:docMk/>
          <pc:sldMk cId="2201229752" sldId="324"/>
        </pc:sldMkLst>
        <pc:spChg chg="mod">
          <ac:chgData name="게스트 사용자" userId="6a5aa6f92ab31816" providerId="Windows Live" clId="Web-{8A3736DB-FAC6-4357-BD37-0E8F1457A0CD}" dt="2020-01-22T14:37:47.049" v="125" actId="1076"/>
          <ac:spMkLst>
            <pc:docMk/>
            <pc:sldMk cId="2201229752" sldId="324"/>
            <ac:spMk id="2" creationId="{8C9D85C8-E028-49DE-B778-6392E0EBB60E}"/>
          </ac:spMkLst>
        </pc:spChg>
        <pc:spChg chg="del">
          <ac:chgData name="게스트 사용자" userId="6a5aa6f92ab31816" providerId="Windows Live" clId="Web-{8A3736DB-FAC6-4357-BD37-0E8F1457A0CD}" dt="2020-01-22T14:36:58.518" v="1"/>
          <ac:spMkLst>
            <pc:docMk/>
            <pc:sldMk cId="2201229752" sldId="324"/>
            <ac:spMk id="3" creationId="{C701F306-AAC7-45D4-A4F2-B372803E0CE4}"/>
          </ac:spMkLst>
        </pc:spChg>
        <pc:picChg chg="add mod ord">
          <ac:chgData name="게스트 사용자" userId="6a5aa6f92ab31816" providerId="Windows Live" clId="Web-{8A3736DB-FAC6-4357-BD37-0E8F1457A0CD}" dt="2020-01-22T14:38:31.143" v="132"/>
          <ac:picMkLst>
            <pc:docMk/>
            <pc:sldMk cId="2201229752" sldId="324"/>
            <ac:picMk id="4" creationId="{85835078-27FA-4698-A268-BFA20C0C7091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48:40.740" v="174" actId="14100"/>
        <pc:sldMkLst>
          <pc:docMk/>
          <pc:sldMk cId="1454526729" sldId="325"/>
        </pc:sldMkLst>
        <pc:spChg chg="mod">
          <ac:chgData name="게스트 사용자" userId="6a5aa6f92ab31816" providerId="Windows Live" clId="Web-{8A3736DB-FAC6-4357-BD37-0E8F1457A0CD}" dt="2020-01-22T14:46:04.364" v="157" actId="1076"/>
          <ac:spMkLst>
            <pc:docMk/>
            <pc:sldMk cId="1454526729" sldId="325"/>
            <ac:spMk id="2" creationId="{956EDBD2-26D6-4D4F-A7B4-9793FB7D78B6}"/>
          </ac:spMkLst>
        </pc:spChg>
        <pc:spChg chg="del">
          <ac:chgData name="게스트 사용자" userId="6a5aa6f92ab31816" providerId="Windows Live" clId="Web-{8A3736DB-FAC6-4357-BD37-0E8F1457A0CD}" dt="2020-01-22T14:45:16.380" v="134"/>
          <ac:spMkLst>
            <pc:docMk/>
            <pc:sldMk cId="1454526729" sldId="325"/>
            <ac:spMk id="3" creationId="{58AE3D7C-2447-4D2F-94D7-0707D471BB25}"/>
          </ac:spMkLst>
        </pc:spChg>
        <pc:picChg chg="add mod ord">
          <ac:chgData name="게스트 사용자" userId="6a5aa6f92ab31816" providerId="Windows Live" clId="Web-{8A3736DB-FAC6-4357-BD37-0E8F1457A0CD}" dt="2020-01-22T14:48:38.006" v="173" actId="1076"/>
          <ac:picMkLst>
            <pc:docMk/>
            <pc:sldMk cId="1454526729" sldId="325"/>
            <ac:picMk id="4" creationId="{1F61D7C8-0771-4ECB-924E-6643600758F8}"/>
          </ac:picMkLst>
        </pc:picChg>
        <pc:picChg chg="add mod">
          <ac:chgData name="게스트 사용자" userId="6a5aa6f92ab31816" providerId="Windows Live" clId="Web-{8A3736DB-FAC6-4357-BD37-0E8F1457A0CD}" dt="2020-01-22T14:47:47.490" v="161" actId="1076"/>
          <ac:picMkLst>
            <pc:docMk/>
            <pc:sldMk cId="1454526729" sldId="325"/>
            <ac:picMk id="6" creationId="{F80A3E52-6C4F-4AB6-ADF0-437E982A075E}"/>
          </ac:picMkLst>
        </pc:picChg>
        <pc:cxnChg chg="add del mod">
          <ac:chgData name="게스트 사용자" userId="6a5aa6f92ab31816" providerId="Windows Live" clId="Web-{8A3736DB-FAC6-4357-BD37-0E8F1457A0CD}" dt="2020-01-22T14:48:08.068" v="165"/>
          <ac:cxnSpMkLst>
            <pc:docMk/>
            <pc:sldMk cId="1454526729" sldId="325"/>
            <ac:cxnSpMk id="8" creationId="{2D8524AD-9328-41DE-9418-55E76BB65B3C}"/>
          </ac:cxnSpMkLst>
        </pc:cxnChg>
        <pc:cxnChg chg="add mod">
          <ac:chgData name="게스트 사용자" userId="6a5aa6f92ab31816" providerId="Windows Live" clId="Web-{8A3736DB-FAC6-4357-BD37-0E8F1457A0CD}" dt="2020-01-22T14:48:28.459" v="171" actId="14100"/>
          <ac:cxnSpMkLst>
            <pc:docMk/>
            <pc:sldMk cId="1454526729" sldId="325"/>
            <ac:cxnSpMk id="10" creationId="{88C0304E-8088-4CCE-AF20-A3F980425B4D}"/>
          </ac:cxnSpMkLst>
        </pc:cxnChg>
        <pc:cxnChg chg="add mod">
          <ac:chgData name="게스트 사용자" userId="6a5aa6f92ab31816" providerId="Windows Live" clId="Web-{8A3736DB-FAC6-4357-BD37-0E8F1457A0CD}" dt="2020-01-22T14:48:40.740" v="174" actId="14100"/>
          <ac:cxnSpMkLst>
            <pc:docMk/>
            <pc:sldMk cId="1454526729" sldId="325"/>
            <ac:cxnSpMk id="11" creationId="{10792CB8-D36E-4300-AD87-D66A2C4F7CB5}"/>
          </ac:cxnSpMkLst>
        </pc:cxnChg>
      </pc:sldChg>
      <pc:sldChg chg="addSp delSp modSp new">
        <pc:chgData name="게스트 사용자" userId="6a5aa6f92ab31816" providerId="Windows Live" clId="Web-{8A3736DB-FAC6-4357-BD37-0E8F1457A0CD}" dt="2020-01-22T14:52:20.742" v="195" actId="1076"/>
        <pc:sldMkLst>
          <pc:docMk/>
          <pc:sldMk cId="884049512" sldId="326"/>
        </pc:sldMkLst>
        <pc:spChg chg="mod">
          <ac:chgData name="게스트 사용자" userId="6a5aa6f92ab31816" providerId="Windows Live" clId="Web-{8A3736DB-FAC6-4357-BD37-0E8F1457A0CD}" dt="2020-01-22T14:52:11.413" v="194" actId="1076"/>
          <ac:spMkLst>
            <pc:docMk/>
            <pc:sldMk cId="884049512" sldId="326"/>
            <ac:spMk id="2" creationId="{CB69CF36-75D4-4755-98B5-33D493E225E1}"/>
          </ac:spMkLst>
        </pc:spChg>
        <pc:spChg chg="del">
          <ac:chgData name="게스트 사용자" userId="6a5aa6f92ab31816" providerId="Windows Live" clId="Web-{8A3736DB-FAC6-4357-BD37-0E8F1457A0CD}" dt="2020-01-22T14:51:43.648" v="176"/>
          <ac:spMkLst>
            <pc:docMk/>
            <pc:sldMk cId="884049512" sldId="326"/>
            <ac:spMk id="3" creationId="{6A0D2AC2-D85A-4FE0-A2E9-0388C4C8E465}"/>
          </ac:spMkLst>
        </pc:spChg>
        <pc:picChg chg="add mod ord">
          <ac:chgData name="게스트 사용자" userId="6a5aa6f92ab31816" providerId="Windows Live" clId="Web-{8A3736DB-FAC6-4357-BD37-0E8F1457A0CD}" dt="2020-01-22T14:52:20.742" v="195" actId="1076"/>
          <ac:picMkLst>
            <pc:docMk/>
            <pc:sldMk cId="884049512" sldId="326"/>
            <ac:picMk id="4" creationId="{45A01A3B-FB10-49DE-ADDA-4A00E45FE1E5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4:04.258" v="233" actId="1076"/>
        <pc:sldMkLst>
          <pc:docMk/>
          <pc:sldMk cId="825069935" sldId="327"/>
        </pc:sldMkLst>
        <pc:spChg chg="mod">
          <ac:chgData name="게스트 사용자" userId="6a5aa6f92ab31816" providerId="Windows Live" clId="Web-{8A3736DB-FAC6-4357-BD37-0E8F1457A0CD}" dt="2020-01-22T14:54:04.258" v="233" actId="1076"/>
          <ac:spMkLst>
            <pc:docMk/>
            <pc:sldMk cId="825069935" sldId="327"/>
            <ac:spMk id="2" creationId="{643279B5-77BD-4074-A509-042942E663DB}"/>
          </ac:spMkLst>
        </pc:spChg>
        <pc:spChg chg="del">
          <ac:chgData name="게스트 사용자" userId="6a5aa6f92ab31816" providerId="Windows Live" clId="Web-{8A3736DB-FAC6-4357-BD37-0E8F1457A0CD}" dt="2020-01-22T14:53:25.008" v="197"/>
          <ac:spMkLst>
            <pc:docMk/>
            <pc:sldMk cId="825069935" sldId="327"/>
            <ac:spMk id="3" creationId="{4D9CFEC8-BC20-4773-8E97-D4A4DD305932}"/>
          </ac:spMkLst>
        </pc:spChg>
        <pc:picChg chg="add mod ord">
          <ac:chgData name="게스트 사용자" userId="6a5aa6f92ab31816" providerId="Windows Live" clId="Web-{8A3736DB-FAC6-4357-BD37-0E8F1457A0CD}" dt="2020-01-22T14:54:00.023" v="232"/>
          <ac:picMkLst>
            <pc:docMk/>
            <pc:sldMk cId="825069935" sldId="327"/>
            <ac:picMk id="4" creationId="{8639F23A-76B0-4B62-8CDC-7DC97A02406C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5:40.743" v="254"/>
        <pc:sldMkLst>
          <pc:docMk/>
          <pc:sldMk cId="2973546256" sldId="328"/>
        </pc:sldMkLst>
        <pc:spChg chg="mod">
          <ac:chgData name="게스트 사용자" userId="6a5aa6f92ab31816" providerId="Windows Live" clId="Web-{8A3736DB-FAC6-4357-BD37-0E8F1457A0CD}" dt="2020-01-22T14:54:25.664" v="251" actId="14100"/>
          <ac:spMkLst>
            <pc:docMk/>
            <pc:sldMk cId="2973546256" sldId="328"/>
            <ac:spMk id="2" creationId="{CB7C2E0F-A175-4E5A-8B53-571D68E843A9}"/>
          </ac:spMkLst>
        </pc:spChg>
        <pc:spChg chg="del">
          <ac:chgData name="게스트 사용자" userId="6a5aa6f92ab31816" providerId="Windows Live" clId="Web-{8A3736DB-FAC6-4357-BD37-0E8F1457A0CD}" dt="2020-01-22T14:55:36.868" v="252"/>
          <ac:spMkLst>
            <pc:docMk/>
            <pc:sldMk cId="2973546256" sldId="328"/>
            <ac:spMk id="3" creationId="{AF2650F7-057B-4F34-9A9E-6B25CC3F6F9C}"/>
          </ac:spMkLst>
        </pc:spChg>
        <pc:picChg chg="add mod ord">
          <ac:chgData name="게스트 사용자" userId="6a5aa6f92ab31816" providerId="Windows Live" clId="Web-{8A3736DB-FAC6-4357-BD37-0E8F1457A0CD}" dt="2020-01-22T14:55:40.743" v="254"/>
          <ac:picMkLst>
            <pc:docMk/>
            <pc:sldMk cId="2973546256" sldId="328"/>
            <ac:picMk id="4" creationId="{AEB56B32-3611-4D66-8BB1-B3A2A9F1A5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2649-B55A-40A5-85CC-AD84F33006D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9330-CDEE-4634-90BA-B2CD15B15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7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344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d93730c9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6d93730c9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27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49330-CDEE-4634-90BA-B2CD15B1570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2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d93730c9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g6d93730c9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936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806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21FCC9-70DD-4CD6-93E2-2EC77511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7414452-B004-42F2-9862-F227BD9E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296E8B-D86E-4052-9CCC-634FA40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B09C74-77D3-48C3-A3FA-CFC396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9646A21-3CB9-4447-A524-0A856B99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28FD5F-363D-4339-8148-C7FE5B2C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1628832-A3F6-47FE-BDDF-4EB1D9FB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E0EEF4-96CD-4A8D-BA27-12084753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D87A5C-E896-4619-AA63-BDBE232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828226-56A8-4B8E-9520-4D69DD5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708A94B-06D4-42A1-AAA1-FB2317F13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BE5E015-B927-48C0-A440-75588659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B1E9ED-0053-47DB-95B8-ABB9185F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DD2A03-8823-4231-A246-17A163AF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FA0EB92-771B-45C8-81CB-E24B2F1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894AC1-2C21-4055-B35C-9614A393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FA8B434-6E40-4902-84CD-EE11A358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EC847F-7648-4DBB-A41F-5655AE02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EE07C4-DAD6-44F2-A59D-07B2077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08F7F5-E99A-4707-8AD1-CD88D20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1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AE4E9-38A2-4EDF-854F-03AA3DA1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FEC9556-F30D-4914-8C4A-5B98EB7C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1610AB-6EE3-4A67-9363-4E2D94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387417-A184-4BE5-8666-386F2F89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7AA513-F640-4ACA-8A6E-2D93F0BD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9A9B89-23F5-439A-97CA-CE084D1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820D75-EF44-4773-9C74-BE6B8FB7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44CFBB9-EB73-42C0-B24C-EBC1F4B4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22D36A6-508A-45D8-81CE-CEB5B844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EC0268-B820-47EE-AE9E-1D27876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09885BA-C2F6-4305-AA62-B6F9DA13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7B2066-BB48-4029-B0AB-292C74CF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4496A2-30E2-4756-B55E-E394798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5D37AE-B548-47B7-8DBB-32EB6E06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1DF066E-CBF8-4B00-BAF8-A51C3E39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8E61224-7CFA-4A47-BD60-8E828B3D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9478876-4C66-413A-A1F8-E3BF939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CA8DB4D-C074-46DD-837C-802C8E1B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C2C373-86F4-48EE-B564-8AB8510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7FF101-9B51-4F38-BB38-CDB6242E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2675ED9-9FF5-4F34-8674-AC73600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1529456-1C30-4FAF-96D5-98825E42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34AADDA-B928-463E-98C1-A2EBCA32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CAB8968-3B4A-4602-AE5C-74A4BC49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0F9B93A-9917-4C46-A67C-733D6EB5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E74B3FD-58A0-4DCD-8853-0D000C16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3BF282-D193-42CE-91ED-BC69F69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E12C8F-6966-4223-88D5-14547D4E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A59C53-0AE0-445E-9AAC-2F8F36D2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F66091-59AD-4DBA-9741-F0CCFFA1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FCBCA41-9557-4626-BC7C-5CB19D5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51DB772-0501-45E3-AB36-49097C3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44A72F-FADD-4BA4-A4E3-F1D1B93F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CEC8456-4492-4965-AA46-D16EF45F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33B04DD-DE77-49AD-B73E-4252258F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D92B3C-0720-45F9-9C71-23C9B82F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FED05F5-3453-41A3-9C77-023F0375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379CBDD-F00E-48DA-A39F-36F2739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CC0A13A-1F23-4284-806B-934155D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8D94CA-0850-4BC4-BB8A-1988D89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B00129E-ABF6-463F-8B50-A4514B734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48DC61-946C-4A44-B7C8-67D88E44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F90AB5-55DB-4D60-89B3-04EA3377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13985"/>
            <a:ext cx="10515600" cy="394493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화면 설계 및 화면 구현 현황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/>
            </a:r>
            <a:br>
              <a:rPr lang="ko-KR" altLang="en-US" dirty="0">
                <a:ea typeface="맑은 고딕"/>
              </a:rPr>
            </a:br>
            <a:r>
              <a:rPr lang="ko-KR" altLang="en-US" dirty="0" err="1">
                <a:ea typeface="맑은 고딕"/>
              </a:rPr>
              <a:t>유서희</a:t>
            </a:r>
          </a:p>
        </p:txBody>
      </p:sp>
    </p:spTree>
    <p:extLst>
      <p:ext uri="{BB962C8B-B14F-4D97-AF65-F5344CB8AC3E}">
        <p14:creationId xmlns:p14="http://schemas.microsoft.com/office/powerpoint/2010/main" val="144226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1F31E19-0503-4263-8888-08A4F4EB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5" y="967665"/>
            <a:ext cx="10471706" cy="58903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9F901D3-D062-465A-A8A4-0CC334FE519E}"/>
              </a:ext>
            </a:extLst>
          </p:cNvPr>
          <p:cNvSpPr/>
          <p:nvPr/>
        </p:nvSpPr>
        <p:spPr>
          <a:xfrm>
            <a:off x="274287" y="88498"/>
            <a:ext cx="11772711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: hover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900477" y="1708814"/>
            <a:ext cx="8694748" cy="3315947"/>
            <a:chOff x="2900477" y="1708814"/>
            <a:chExt cx="8694748" cy="331594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33947C0-2E1B-4797-98ED-3A398F51A4D6}"/>
                </a:ext>
              </a:extLst>
            </p:cNvPr>
            <p:cNvSpPr/>
            <p:nvPr/>
          </p:nvSpPr>
          <p:spPr>
            <a:xfrm>
              <a:off x="8297167" y="4589756"/>
              <a:ext cx="731424" cy="4350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335BE945-A915-4156-88B5-E104B252D2BA}"/>
                </a:ext>
              </a:extLst>
            </p:cNvPr>
            <p:cNvGrpSpPr/>
            <p:nvPr/>
          </p:nvGrpSpPr>
          <p:grpSpPr>
            <a:xfrm>
              <a:off x="7326049" y="1708814"/>
              <a:ext cx="4269176" cy="3098444"/>
              <a:chOff x="7326049" y="1708814"/>
              <a:chExt cx="4269176" cy="309844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70C8144B-EBC6-4DA4-BB41-CBB64A7C5558}"/>
                  </a:ext>
                </a:extLst>
              </p:cNvPr>
              <p:cNvGrpSpPr/>
              <p:nvPr/>
            </p:nvGrpSpPr>
            <p:grpSpPr>
              <a:xfrm>
                <a:off x="7326049" y="1708814"/>
                <a:ext cx="4269176" cy="2774272"/>
                <a:chOff x="7326049" y="1708814"/>
                <a:chExt cx="4269176" cy="2774272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xmlns="" id="{854A22ED-AE43-42B6-BB37-7D216969A16E}"/>
                    </a:ext>
                  </a:extLst>
                </p:cNvPr>
                <p:cNvSpPr/>
                <p:nvPr/>
              </p:nvSpPr>
              <p:spPr>
                <a:xfrm>
                  <a:off x="7326049" y="1708814"/>
                  <a:ext cx="4269176" cy="27742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xmlns="" id="{EAEC4DD5-A7D0-41C4-B642-590E768AD8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60462" y="1981338"/>
                  <a:ext cx="2800350" cy="2238375"/>
                </a:xfrm>
                <a:prstGeom prst="rect">
                  <a:avLst/>
                </a:prstGeom>
              </p:spPr>
            </p:pic>
          </p:grp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xmlns="" id="{6C3FA336-B116-461A-82CE-161DA6C73E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9612" y="4589756"/>
                <a:ext cx="461638" cy="21750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0477" y="3494228"/>
              <a:ext cx="3267531" cy="10955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8071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88" y="0"/>
            <a:ext cx="3812664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83" y="812669"/>
            <a:ext cx="4753638" cy="49536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77500" y="1576251"/>
            <a:ext cx="4200040" cy="41901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60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d93730c97_0_137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8" name="Google Shape;238;g6d93730c97_0_137"/>
          <p:cNvGraphicFramePr/>
          <p:nvPr>
            <p:extLst>
              <p:ext uri="{D42A27DB-BD31-4B8C-83A1-F6EECF244321}">
                <p14:modId xmlns:p14="http://schemas.microsoft.com/office/powerpoint/2010/main" val="945475504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/>
                        <a:t>공지사항 관리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9" name="Google Shape;239;g6d93730c97_0_13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0" name="Google Shape;240;g6d93730c97_0_13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1" name="Google Shape;241;g6d93730c97_0_137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2" name="Google Shape;242;g6d93730c97_0_137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편집창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위치 이동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화살표 클릭시 위로 가거나 아래로 이동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3" name="Google Shape;243;g6d93730c97_0_137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4" name="Google Shape;244;g6d93730c97_0_137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25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89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6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작성일시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2020-01-13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14:23:45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[점검완료] 0:00~2:00 점검완료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1253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2020-01-13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14:24:30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새로운 여행정보 &lt;오사카&gt;가 추가 되었습니다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35240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45" name="Google Shape;245;g6d93730c97_0_137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6d93730c97_0_137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6d93730c97_0_137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6d93730c97_0_137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6d93730c97_0_137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6d93730c97_0_137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6d93730c97_0_137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6d93730c97_0_137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6d93730c97_0_137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6d93730c97_0_137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6d93730c97_0_137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6d93730c97_0_137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6d93730c97_0_137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조회수높은순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6d93730c97_0_137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d93730c97_0_137"/>
          <p:cNvSpPr/>
          <p:nvPr/>
        </p:nvSpPr>
        <p:spPr>
          <a:xfrm rot="10800000" flipH="1">
            <a:off x="663928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6d93730c97_0_137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6d93730c97_0_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6d93730c97_0_137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6d93730c97_0_137"/>
          <p:cNvSpPr/>
          <p:nvPr/>
        </p:nvSpPr>
        <p:spPr>
          <a:xfrm>
            <a:off x="5556714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4" name="Google Shape;264;g6d93730c97_0_137"/>
          <p:cNvGrpSpPr/>
          <p:nvPr/>
        </p:nvGrpSpPr>
        <p:grpSpPr>
          <a:xfrm>
            <a:off x="7763663" y="2689390"/>
            <a:ext cx="138300" cy="241232"/>
            <a:chOff x="2448285" y="2276230"/>
            <a:chExt cx="138300" cy="241232"/>
          </a:xfrm>
        </p:grpSpPr>
        <p:sp>
          <p:nvSpPr>
            <p:cNvPr id="265" name="Google Shape;265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g6d93730c97_0_137"/>
          <p:cNvGrpSpPr/>
          <p:nvPr/>
        </p:nvGrpSpPr>
        <p:grpSpPr>
          <a:xfrm>
            <a:off x="7763663" y="3067993"/>
            <a:ext cx="138300" cy="241232"/>
            <a:chOff x="2448285" y="2276230"/>
            <a:chExt cx="138300" cy="241232"/>
          </a:xfrm>
        </p:grpSpPr>
        <p:sp>
          <p:nvSpPr>
            <p:cNvPr id="268" name="Google Shape;268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g6d93730c97_0_137"/>
          <p:cNvGrpSpPr/>
          <p:nvPr/>
        </p:nvGrpSpPr>
        <p:grpSpPr>
          <a:xfrm>
            <a:off x="7763663" y="3446595"/>
            <a:ext cx="138300" cy="241232"/>
            <a:chOff x="2448285" y="2276230"/>
            <a:chExt cx="138300" cy="241232"/>
          </a:xfrm>
        </p:grpSpPr>
        <p:sp>
          <p:nvSpPr>
            <p:cNvPr id="271" name="Google Shape;271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g6d93730c97_0_137"/>
          <p:cNvGrpSpPr/>
          <p:nvPr/>
        </p:nvGrpSpPr>
        <p:grpSpPr>
          <a:xfrm>
            <a:off x="7763663" y="3825198"/>
            <a:ext cx="138300" cy="241232"/>
            <a:chOff x="2448285" y="2276230"/>
            <a:chExt cx="138300" cy="241232"/>
          </a:xfrm>
        </p:grpSpPr>
        <p:sp>
          <p:nvSpPr>
            <p:cNvPr id="274" name="Google Shape;274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g6d93730c97_0_137"/>
          <p:cNvGrpSpPr/>
          <p:nvPr/>
        </p:nvGrpSpPr>
        <p:grpSpPr>
          <a:xfrm>
            <a:off x="7763663" y="4203801"/>
            <a:ext cx="138300" cy="241232"/>
            <a:chOff x="2448285" y="2276230"/>
            <a:chExt cx="138300" cy="241232"/>
          </a:xfrm>
        </p:grpSpPr>
        <p:sp>
          <p:nvSpPr>
            <p:cNvPr id="277" name="Google Shape;277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g6d93730c97_0_137"/>
          <p:cNvGrpSpPr/>
          <p:nvPr/>
        </p:nvGrpSpPr>
        <p:grpSpPr>
          <a:xfrm>
            <a:off x="7763663" y="4582404"/>
            <a:ext cx="138300" cy="241232"/>
            <a:chOff x="2448285" y="2276230"/>
            <a:chExt cx="138300" cy="241232"/>
          </a:xfrm>
        </p:grpSpPr>
        <p:sp>
          <p:nvSpPr>
            <p:cNvPr id="280" name="Google Shape;280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g6d93730c97_0_137"/>
          <p:cNvGrpSpPr/>
          <p:nvPr/>
        </p:nvGrpSpPr>
        <p:grpSpPr>
          <a:xfrm>
            <a:off x="7763663" y="4961006"/>
            <a:ext cx="138300" cy="241232"/>
            <a:chOff x="2448285" y="2276230"/>
            <a:chExt cx="138300" cy="241232"/>
          </a:xfrm>
        </p:grpSpPr>
        <p:sp>
          <p:nvSpPr>
            <p:cNvPr id="283" name="Google Shape;283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g6d93730c97_0_137"/>
          <p:cNvGrpSpPr/>
          <p:nvPr/>
        </p:nvGrpSpPr>
        <p:grpSpPr>
          <a:xfrm>
            <a:off x="7763663" y="5339609"/>
            <a:ext cx="138300" cy="241232"/>
            <a:chOff x="2448285" y="2276230"/>
            <a:chExt cx="138300" cy="241232"/>
          </a:xfrm>
        </p:grpSpPr>
        <p:sp>
          <p:nvSpPr>
            <p:cNvPr id="286" name="Google Shape;286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g6d93730c97_0_137"/>
          <p:cNvGrpSpPr/>
          <p:nvPr/>
        </p:nvGrpSpPr>
        <p:grpSpPr>
          <a:xfrm>
            <a:off x="7763663" y="5718212"/>
            <a:ext cx="138300" cy="241232"/>
            <a:chOff x="2448285" y="2276230"/>
            <a:chExt cx="138300" cy="241232"/>
          </a:xfrm>
        </p:grpSpPr>
        <p:sp>
          <p:nvSpPr>
            <p:cNvPr id="289" name="Google Shape;289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g6d93730c97_0_137"/>
          <p:cNvGrpSpPr/>
          <p:nvPr/>
        </p:nvGrpSpPr>
        <p:grpSpPr>
          <a:xfrm>
            <a:off x="7763663" y="6096815"/>
            <a:ext cx="138300" cy="241232"/>
            <a:chOff x="2448285" y="2276230"/>
            <a:chExt cx="138300" cy="241232"/>
          </a:xfrm>
        </p:grpSpPr>
        <p:sp>
          <p:nvSpPr>
            <p:cNvPr id="292" name="Google Shape;292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g6d93730c97_0_137"/>
          <p:cNvSpPr/>
          <p:nvPr/>
        </p:nvSpPr>
        <p:spPr>
          <a:xfrm>
            <a:off x="7421489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6d93730c97_0_137"/>
          <p:cNvSpPr/>
          <p:nvPr/>
        </p:nvSpPr>
        <p:spPr>
          <a:xfrm>
            <a:off x="4615305" y="1929610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최근날짜순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6d93730c97_0_137"/>
          <p:cNvSpPr/>
          <p:nvPr/>
        </p:nvSpPr>
        <p:spPr>
          <a:xfrm rot="10800000" flipH="1">
            <a:off x="5465032" y="1994294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7" name="Google Shape;297;g6d93730c97_0_137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98" name="Google Shape;298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99" name="Google Shape;299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00" name="Google Shape;300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5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4F8B0F3-24B9-42CF-AD9F-3DB658EC8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8" y="239697"/>
            <a:ext cx="10911564" cy="61727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56B89DB-E5C5-4D04-BBFE-72DAF1B99F1D}"/>
              </a:ext>
            </a:extLst>
          </p:cNvPr>
          <p:cNvSpPr/>
          <p:nvPr/>
        </p:nvSpPr>
        <p:spPr>
          <a:xfrm>
            <a:off x="221942" y="4847207"/>
            <a:ext cx="2583402" cy="166900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66E7DD9-C489-495F-A41F-382F5EC11917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&lt;nav&gt;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&lt;article&gt; </a:t>
            </a:r>
            <a:r>
              <a:rPr lang="ko-KR" altLang="en-US" b="1" dirty="0">
                <a:solidFill>
                  <a:schemeClr val="tx1"/>
                </a:solidFill>
              </a:rPr>
              <a:t>사이 구분선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2BB844EB-DF34-4A1E-AB53-D465E4E93697}"/>
              </a:ext>
            </a:extLst>
          </p:cNvPr>
          <p:cNvGrpSpPr/>
          <p:nvPr/>
        </p:nvGrpSpPr>
        <p:grpSpPr>
          <a:xfrm>
            <a:off x="2275412" y="629815"/>
            <a:ext cx="7791865" cy="5815420"/>
            <a:chOff x="1948416" y="125973"/>
            <a:chExt cx="7791865" cy="581542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210E3BFB-A309-44D4-962B-B61075211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2666" y="5541947"/>
              <a:ext cx="2157615" cy="29219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C3A95429-2AD7-4DF0-892C-4BDB8D774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8416" y="178119"/>
              <a:ext cx="2340976" cy="51523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4A25800D-C9E3-4D85-A26D-741E8DA6F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2666" y="125973"/>
              <a:ext cx="2086593" cy="52388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C74E8D40-5120-4D7A-9B89-838B8CC22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48416" y="5434698"/>
              <a:ext cx="3546862" cy="506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33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F6F7099-C8BC-4EDE-9FEF-E51D5FA8108B}"/>
              </a:ext>
            </a:extLst>
          </p:cNvPr>
          <p:cNvGrpSpPr/>
          <p:nvPr/>
        </p:nvGrpSpPr>
        <p:grpSpPr>
          <a:xfrm>
            <a:off x="824640" y="923278"/>
            <a:ext cx="9914889" cy="5780462"/>
            <a:chOff x="576062" y="408373"/>
            <a:chExt cx="11039876" cy="62099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8D5E5954-F061-4125-9581-F4951BBD3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062" y="408373"/>
              <a:ext cx="11039876" cy="620993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CE1181D0-D76C-4971-ACFE-BE70C1FDB319}"/>
                </a:ext>
              </a:extLst>
            </p:cNvPr>
            <p:cNvSpPr/>
            <p:nvPr/>
          </p:nvSpPr>
          <p:spPr>
            <a:xfrm>
              <a:off x="9490231" y="1189609"/>
              <a:ext cx="603682" cy="32847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D0DCCAA0-2263-4342-9666-2CAFACFCA96A}"/>
                </a:ext>
              </a:extLst>
            </p:cNvPr>
            <p:cNvSpPr/>
            <p:nvPr/>
          </p:nvSpPr>
          <p:spPr>
            <a:xfrm>
              <a:off x="3002132" y="1705992"/>
              <a:ext cx="683581" cy="3906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5097E75-EC18-4742-B320-C0A1E9D15F82}"/>
                </a:ext>
              </a:extLst>
            </p:cNvPr>
            <p:cNvSpPr/>
            <p:nvPr/>
          </p:nvSpPr>
          <p:spPr>
            <a:xfrm>
              <a:off x="9706253" y="1544714"/>
              <a:ext cx="387660" cy="2293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09F407D1-8C68-42B1-8497-1A54348570D1}"/>
                </a:ext>
              </a:extLst>
            </p:cNvPr>
            <p:cNvSpPr/>
            <p:nvPr/>
          </p:nvSpPr>
          <p:spPr>
            <a:xfrm>
              <a:off x="5950999" y="5921406"/>
              <a:ext cx="1195526" cy="3994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1A7EB4F-E20A-4BCC-AE8C-B53C9523E597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연결 기능 </a:t>
            </a:r>
            <a:r>
              <a:rPr lang="en-US" altLang="ko-KR" b="1" dirty="0">
                <a:solidFill>
                  <a:schemeClr val="tx1"/>
                </a:solidFill>
              </a:rPr>
              <a:t>1 : &lt;input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type=“button”&gt;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356" y="4830097"/>
            <a:ext cx="5990334" cy="10133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433" y="1325607"/>
            <a:ext cx="4867257" cy="2265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74" y="1325607"/>
            <a:ext cx="6020957" cy="209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743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D5E5954-F061-4125-9581-F4951BBD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0" y="923278"/>
            <a:ext cx="9914889" cy="578046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57DE62E-9162-4C69-A43F-4980406AD9AB}"/>
              </a:ext>
            </a:extLst>
          </p:cNvPr>
          <p:cNvSpPr/>
          <p:nvPr/>
        </p:nvSpPr>
        <p:spPr>
          <a:xfrm>
            <a:off x="723591" y="2012866"/>
            <a:ext cx="1741856" cy="42902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E2C8B2A-AE73-42FD-8AFB-DE0B8EA3A05F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연결 기능 </a:t>
            </a:r>
            <a:r>
              <a:rPr lang="en-US" altLang="ko-KR" b="1" dirty="0">
                <a:solidFill>
                  <a:schemeClr val="tx1"/>
                </a:solidFill>
              </a:rPr>
              <a:t>2 : &lt;onclick=“</a:t>
            </a:r>
            <a:r>
              <a:rPr lang="en-US" altLang="ko-KR" b="1" dirty="0" err="1">
                <a:solidFill>
                  <a:schemeClr val="tx1"/>
                </a:solidFill>
              </a:rPr>
              <a:t>location.href</a:t>
            </a:r>
            <a:r>
              <a:rPr lang="en-US" altLang="ko-KR" b="1" dirty="0">
                <a:solidFill>
                  <a:schemeClr val="tx1"/>
                </a:solidFill>
              </a:rPr>
              <a:t>=‘#’”&gt;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492" y="2477656"/>
            <a:ext cx="7286080" cy="24801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62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D5E5954-F061-4125-9581-F4951BBD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0" y="923278"/>
            <a:ext cx="9914889" cy="578046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179556D-8676-4F6D-8D52-333980E7D7B4}"/>
              </a:ext>
            </a:extLst>
          </p:cNvPr>
          <p:cNvSpPr/>
          <p:nvPr/>
        </p:nvSpPr>
        <p:spPr>
          <a:xfrm>
            <a:off x="4271642" y="2607817"/>
            <a:ext cx="2235693" cy="74794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DF684C1-94B7-4127-AAD0-B5A23A27D6BF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연결 기능 </a:t>
            </a:r>
            <a:r>
              <a:rPr lang="en-US" altLang="ko-KR" b="1" dirty="0">
                <a:solidFill>
                  <a:schemeClr val="tx1"/>
                </a:solidFill>
              </a:rPr>
              <a:t>3 : &lt;a </a:t>
            </a:r>
            <a:r>
              <a:rPr lang="en-US" altLang="ko-KR" b="1" dirty="0" err="1">
                <a:solidFill>
                  <a:schemeClr val="tx1"/>
                </a:solidFill>
              </a:rPr>
              <a:t>href</a:t>
            </a:r>
            <a:r>
              <a:rPr lang="en-US" altLang="ko-KR" b="1" dirty="0">
                <a:solidFill>
                  <a:schemeClr val="tx1"/>
                </a:solidFill>
              </a:rPr>
              <a:t>=“#&gt;&lt;/a&gt;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03" y="645275"/>
            <a:ext cx="9344297" cy="639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968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d93730c97_0_26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0" name="Google Shape;350;g6d93730c97_0_26"/>
          <p:cNvGraphicFramePr/>
          <p:nvPr>
            <p:extLst>
              <p:ext uri="{D42A27DB-BD31-4B8C-83A1-F6EECF244321}">
                <p14:modId xmlns:p14="http://schemas.microsoft.com/office/powerpoint/2010/main" val="2996895825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/>
                        <a:t>FAQ </a:t>
                      </a:r>
                      <a:r>
                        <a:rPr lang="ko-KR" altLang="en-US" sz="1500" u="none" strike="noStrike" cap="none" dirty="0"/>
                        <a:t>관리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51" name="Google Shape;351;g6d93730c97_0_26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2" name="Google Shape;352;g6d93730c97_0_26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3" name="Google Shape;353;g6d93730c97_0_26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g6d93730c97_0_26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FAQ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편집창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위치 이동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화살표 클릭시 위로 가거나 아래로 이동, 전체/세부카테고리에서 각각 다른 순서를 부여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55" name="Google Shape;355;g6d93730c97_0_26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6" name="Google Shape;356;g6d93730c97_0_26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25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89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6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카테고리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결제</a:t>
                      </a:r>
                      <a:endParaRPr sz="1000" u="none" strike="noStrike" cap="none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결제수단에는 무엇이 있나요?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가이드매칭</a:t>
                      </a:r>
                      <a:endParaRPr sz="1000" u="none" strike="noStrike" cap="none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가이드가 되려면 어떻게 해야 하나요?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57" name="Google Shape;357;g6d93730c97_0_26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6d93730c97_0_26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6d93730c97_0_26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6d93730c97_0_26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6d93730c97_0_26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6d93730c97_0_26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6d93730c97_0_26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6d93730c97_0_26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6d93730c97_0_26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6d93730c97_0_26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6d93730c97_0_26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6d93730c97_0_26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6d93730c97_0_26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조회수높은순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6d93730c97_0_26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6d93730c97_0_26"/>
          <p:cNvSpPr/>
          <p:nvPr/>
        </p:nvSpPr>
        <p:spPr>
          <a:xfrm rot="10800000" flipH="1">
            <a:off x="663928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6d93730c97_0_26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g6d93730c97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6d93730c97_0_26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6d93730c97_0_26"/>
          <p:cNvSpPr/>
          <p:nvPr/>
        </p:nvSpPr>
        <p:spPr>
          <a:xfrm>
            <a:off x="5556714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g6d93730c97_0_26"/>
          <p:cNvSpPr/>
          <p:nvPr/>
        </p:nvSpPr>
        <p:spPr>
          <a:xfrm>
            <a:off x="45489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6d93730c97_0_26"/>
          <p:cNvSpPr/>
          <p:nvPr/>
        </p:nvSpPr>
        <p:spPr>
          <a:xfrm rot="10800000" flipH="1">
            <a:off x="5418435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g6d93730c97_0_26"/>
          <p:cNvGrpSpPr/>
          <p:nvPr/>
        </p:nvGrpSpPr>
        <p:grpSpPr>
          <a:xfrm>
            <a:off x="7763663" y="2689390"/>
            <a:ext cx="138300" cy="241232"/>
            <a:chOff x="2448285" y="2276230"/>
            <a:chExt cx="138300" cy="241232"/>
          </a:xfrm>
        </p:grpSpPr>
        <p:sp>
          <p:nvSpPr>
            <p:cNvPr id="379" name="Google Shape;379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g6d93730c97_0_26"/>
          <p:cNvGrpSpPr/>
          <p:nvPr/>
        </p:nvGrpSpPr>
        <p:grpSpPr>
          <a:xfrm>
            <a:off x="7763663" y="3067993"/>
            <a:ext cx="138300" cy="241232"/>
            <a:chOff x="2448285" y="2276230"/>
            <a:chExt cx="138300" cy="241232"/>
          </a:xfrm>
        </p:grpSpPr>
        <p:sp>
          <p:nvSpPr>
            <p:cNvPr id="382" name="Google Shape;382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g6d93730c97_0_26"/>
          <p:cNvGrpSpPr/>
          <p:nvPr/>
        </p:nvGrpSpPr>
        <p:grpSpPr>
          <a:xfrm>
            <a:off x="7763663" y="3446595"/>
            <a:ext cx="138300" cy="241232"/>
            <a:chOff x="2448285" y="2276230"/>
            <a:chExt cx="138300" cy="241232"/>
          </a:xfrm>
        </p:grpSpPr>
        <p:sp>
          <p:nvSpPr>
            <p:cNvPr id="385" name="Google Shape;385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g6d93730c97_0_26"/>
          <p:cNvGrpSpPr/>
          <p:nvPr/>
        </p:nvGrpSpPr>
        <p:grpSpPr>
          <a:xfrm>
            <a:off x="7763663" y="3825198"/>
            <a:ext cx="138300" cy="241232"/>
            <a:chOff x="2448285" y="2276230"/>
            <a:chExt cx="138300" cy="241232"/>
          </a:xfrm>
        </p:grpSpPr>
        <p:sp>
          <p:nvSpPr>
            <p:cNvPr id="388" name="Google Shape;388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g6d93730c97_0_26"/>
          <p:cNvGrpSpPr/>
          <p:nvPr/>
        </p:nvGrpSpPr>
        <p:grpSpPr>
          <a:xfrm>
            <a:off x="7763663" y="4203801"/>
            <a:ext cx="138300" cy="241232"/>
            <a:chOff x="2448285" y="2276230"/>
            <a:chExt cx="138300" cy="241232"/>
          </a:xfrm>
        </p:grpSpPr>
        <p:sp>
          <p:nvSpPr>
            <p:cNvPr id="391" name="Google Shape;391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g6d93730c97_0_26"/>
          <p:cNvGrpSpPr/>
          <p:nvPr/>
        </p:nvGrpSpPr>
        <p:grpSpPr>
          <a:xfrm>
            <a:off x="7763663" y="4582404"/>
            <a:ext cx="138300" cy="241232"/>
            <a:chOff x="2448285" y="2276230"/>
            <a:chExt cx="138300" cy="241232"/>
          </a:xfrm>
        </p:grpSpPr>
        <p:sp>
          <p:nvSpPr>
            <p:cNvPr id="394" name="Google Shape;394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g6d93730c97_0_26"/>
          <p:cNvGrpSpPr/>
          <p:nvPr/>
        </p:nvGrpSpPr>
        <p:grpSpPr>
          <a:xfrm>
            <a:off x="7763663" y="4961006"/>
            <a:ext cx="138300" cy="241232"/>
            <a:chOff x="2448285" y="2276230"/>
            <a:chExt cx="138300" cy="241232"/>
          </a:xfrm>
        </p:grpSpPr>
        <p:sp>
          <p:nvSpPr>
            <p:cNvPr id="397" name="Google Shape;397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g6d93730c97_0_26"/>
          <p:cNvGrpSpPr/>
          <p:nvPr/>
        </p:nvGrpSpPr>
        <p:grpSpPr>
          <a:xfrm>
            <a:off x="7763663" y="5339609"/>
            <a:ext cx="138300" cy="241232"/>
            <a:chOff x="2448285" y="2276230"/>
            <a:chExt cx="138300" cy="241232"/>
          </a:xfrm>
        </p:grpSpPr>
        <p:sp>
          <p:nvSpPr>
            <p:cNvPr id="400" name="Google Shape;400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g6d93730c97_0_26"/>
          <p:cNvGrpSpPr/>
          <p:nvPr/>
        </p:nvGrpSpPr>
        <p:grpSpPr>
          <a:xfrm>
            <a:off x="7763663" y="5718212"/>
            <a:ext cx="138300" cy="241232"/>
            <a:chOff x="2448285" y="2276230"/>
            <a:chExt cx="138300" cy="241232"/>
          </a:xfrm>
        </p:grpSpPr>
        <p:sp>
          <p:nvSpPr>
            <p:cNvPr id="403" name="Google Shape;403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g6d93730c97_0_26"/>
          <p:cNvGrpSpPr/>
          <p:nvPr/>
        </p:nvGrpSpPr>
        <p:grpSpPr>
          <a:xfrm>
            <a:off x="7763663" y="6096815"/>
            <a:ext cx="138300" cy="241232"/>
            <a:chOff x="2448285" y="2276230"/>
            <a:chExt cx="138300" cy="241232"/>
          </a:xfrm>
        </p:grpSpPr>
        <p:sp>
          <p:nvSpPr>
            <p:cNvPr id="406" name="Google Shape;406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g6d93730c97_0_26"/>
          <p:cNvSpPr/>
          <p:nvPr/>
        </p:nvSpPr>
        <p:spPr>
          <a:xfrm>
            <a:off x="7421489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9" name="Google Shape;409;g6d93730c97_0_26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410" name="Google Shape;410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1" name="Google Shape;411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2" name="Google Shape;412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3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8844022-5A36-4E1A-A9C2-295B60083B30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&lt;select&gt; </a:t>
            </a:r>
            <a:r>
              <a:rPr lang="ko-KR" altLang="en-US" b="1" dirty="0">
                <a:solidFill>
                  <a:schemeClr val="tx1"/>
                </a:solidFill>
              </a:rPr>
              <a:t>태그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D82AB8B8-0A4B-493C-9B05-CCDDBB2CE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8" y="811750"/>
            <a:ext cx="10328743" cy="584065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F100427-3E9B-4718-BB5E-0BEDB49A4C31}"/>
              </a:ext>
            </a:extLst>
          </p:cNvPr>
          <p:cNvSpPr/>
          <p:nvPr/>
        </p:nvSpPr>
        <p:spPr>
          <a:xfrm>
            <a:off x="7858220" y="1873189"/>
            <a:ext cx="2351100" cy="84337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611" y="3142366"/>
            <a:ext cx="4558478" cy="2517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08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2" name="Google Shape;142;p15"/>
          <p:cNvGraphicFramePr/>
          <p:nvPr>
            <p:extLst>
              <p:ext uri="{D42A27DB-BD31-4B8C-83A1-F6EECF244321}">
                <p14:modId xmlns:p14="http://schemas.microsoft.com/office/powerpoint/2010/main" val="3307689433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SH – P – 012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43" name="Google Shape;143;p15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4" name="Google Shape;144;p15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5" name="Google Shape;145;p15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6" name="Google Shape;146;p15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검색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키워드 검색시 해당 키워드가 들어있는 게시글 목록 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리스트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제목 클릭시 게시글 페이지 이동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7" name="Google Shape;147;p15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" name="Google Shape;148;p15"/>
          <p:cNvGraphicFramePr/>
          <p:nvPr/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여행지정보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메이트찾기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가이드 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문의사항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9" name="Google Shape;149;p15"/>
          <p:cNvGraphicFramePr/>
          <p:nvPr/>
        </p:nvGraphicFramePr>
        <p:xfrm>
          <a:off x="430025" y="2694000"/>
          <a:ext cx="1579500" cy="344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FFFFFF"/>
                          </a:solidFill>
                        </a:rPr>
                        <a:t>고객센터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FAQ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Q&amp;A 게시판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0070C0"/>
                          </a:solidFill>
                        </a:rPr>
                        <a:t>공지사항</a:t>
                      </a:r>
                      <a:endParaRPr sz="1500" b="1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50" name="Google Shape;150;p15"/>
          <p:cNvGraphicFramePr/>
          <p:nvPr/>
        </p:nvGraphicFramePr>
        <p:xfrm>
          <a:off x="2194560" y="3091747"/>
          <a:ext cx="5819175" cy="3372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7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 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조회수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[점검완료] 0:00~2:00 점검완료</a:t>
                      </a:r>
                      <a:endParaRPr sz="1400" u="none" strike="noStrike" cap="none"/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2020.01.14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1054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새로운 여행정보 &lt;오사카&gt;가 추가 되었습니다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2020.01.14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54345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51" name="Google Shape;151;p15"/>
          <p:cNvSpPr/>
          <p:nvPr/>
        </p:nvSpPr>
        <p:spPr>
          <a:xfrm>
            <a:off x="2117616" y="2671665"/>
            <a:ext cx="105670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634445" y="2697319"/>
            <a:ext cx="1641417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입력해주세요</a:t>
            </a:r>
            <a:endParaRPr sz="10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7376160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304723" y="2717163"/>
            <a:ext cx="2610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4843138" y="4633557"/>
            <a:ext cx="2610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282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6" name="Google Shape;306;p2"/>
          <p:cNvGraphicFramePr/>
          <p:nvPr>
            <p:extLst>
              <p:ext uri="{D42A27DB-BD31-4B8C-83A1-F6EECF244321}">
                <p14:modId xmlns:p14="http://schemas.microsoft.com/office/powerpoint/2010/main" val="429297591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/>
                        <a:t>Q &amp; A </a:t>
                      </a:r>
                      <a:r>
                        <a:rPr lang="ko-KR" altLang="en-US" sz="1500" u="none" strike="noStrike" cap="none" dirty="0"/>
                        <a:t>게시판 관리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7" name="Google Shape;307;p2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8" name="Google Shape;308;p2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9" name="Google Shape;309;p2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0" name="Google Shape;310;p2"/>
          <p:cNvGraphicFramePr/>
          <p:nvPr/>
        </p:nvGraphicFramePr>
        <p:xfrm>
          <a:off x="8509686" y="1289960"/>
          <a:ext cx="3491800" cy="5349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체크박스/삭제 버튼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체크박스에 체크하여 삭제버튼 클릭시 삭제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Q&amp;A 문의글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문의글 제목 표시, 클릭시 문의글 새창 열기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답변달기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답변달수있는 창 표시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답변완료는 칸 전체 음영처리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작성자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회원정보 새창 열기</a:t>
                      </a:r>
                      <a:endParaRPr sz="15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2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엑셀 다운로드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전체 Q&amp;A 리스트 엑셀 다운로드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11" name="Google Shape;311;p2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 게시판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2" name="Google Shape;312;p2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25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5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0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일시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답변달기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작성자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2020-01-13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14:23:45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결제가 안됩니다ㅠ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답변달기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SH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</a:t>
                      </a: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2020-01-13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14:24:30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점검은 언제끝나나요?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 dirty="0"/>
                        <a:t>답변완료</a:t>
                      </a:r>
                      <a:endParaRPr sz="1000" u="sng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클레어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30</a:t>
                      </a: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13" name="Google Shape;313;p2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최근날짜순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"/>
          <p:cNvSpPr/>
          <p:nvPr/>
        </p:nvSpPr>
        <p:spPr>
          <a:xfrm rot="10800000" flipH="1">
            <a:off x="660255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"/>
          <p:cNvSpPr/>
          <p:nvPr/>
        </p:nvSpPr>
        <p:spPr>
          <a:xfrm>
            <a:off x="4163539" y="22470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0" name="Google Shape;33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"/>
          <p:cNvSpPr/>
          <p:nvPr/>
        </p:nvSpPr>
        <p:spPr>
          <a:xfrm>
            <a:off x="5623832" y="22585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2"/>
          <p:cNvSpPr/>
          <p:nvPr/>
        </p:nvSpPr>
        <p:spPr>
          <a:xfrm>
            <a:off x="7368514" y="1533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"/>
          <p:cNvSpPr/>
          <p:nvPr/>
        </p:nvSpPr>
        <p:spPr>
          <a:xfrm>
            <a:off x="6592671" y="2513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2"/>
          <p:cNvSpPr/>
          <p:nvPr/>
        </p:nvSpPr>
        <p:spPr>
          <a:xfrm>
            <a:off x="3011614" y="18581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"/>
          <p:cNvSpPr/>
          <p:nvPr/>
        </p:nvSpPr>
        <p:spPr>
          <a:xfrm>
            <a:off x="45489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답변없는것만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"/>
          <p:cNvSpPr/>
          <p:nvPr/>
        </p:nvSpPr>
        <p:spPr>
          <a:xfrm rot="10800000" flipH="1">
            <a:off x="5418435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2" descr="확인 표시"/>
          <p:cNvPicPr preferRelativeResize="0"/>
          <p:nvPr/>
        </p:nvPicPr>
        <p:blipFill rotWithShape="1">
          <a:blip r:embed="rId4">
            <a:alphaModFix/>
          </a:blip>
          <a:srcRect b="82144"/>
          <a:stretch/>
        </p:blipFill>
        <p:spPr>
          <a:xfrm>
            <a:off x="4740712" y="396440"/>
            <a:ext cx="677723" cy="121013"/>
          </a:xfrm>
          <a:custGeom>
            <a:avLst/>
            <a:gdLst/>
            <a:ahLst/>
            <a:cxnLst/>
            <a:rect l="l" t="t" r="r" b="b"/>
            <a:pathLst>
              <a:path w="677723" h="121013" extrusionOk="0">
                <a:moveTo>
                  <a:pt x="0" y="0"/>
                </a:moveTo>
                <a:lnTo>
                  <a:pt x="677723" y="0"/>
                </a:lnTo>
                <a:lnTo>
                  <a:pt x="677723" y="121013"/>
                </a:lnTo>
                <a:lnTo>
                  <a:pt x="0" y="1210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39" name="Google Shape;339;p2" descr="확인 표시"/>
          <p:cNvPicPr preferRelativeResize="0"/>
          <p:nvPr/>
        </p:nvPicPr>
        <p:blipFill rotWithShape="1">
          <a:blip r:embed="rId4">
            <a:alphaModFix/>
          </a:blip>
          <a:srcRect l="100000" t="17856" r="-30306" b="59787"/>
          <a:stretch/>
        </p:blipFill>
        <p:spPr>
          <a:xfrm>
            <a:off x="5418435" y="517453"/>
            <a:ext cx="205397" cy="151521"/>
          </a:xfrm>
          <a:custGeom>
            <a:avLst/>
            <a:gdLst/>
            <a:ahLst/>
            <a:cxnLst/>
            <a:rect l="l" t="t" r="r" b="b"/>
            <a:pathLst>
              <a:path w="205397" h="151521" extrusionOk="0">
                <a:moveTo>
                  <a:pt x="0" y="0"/>
                </a:moveTo>
                <a:lnTo>
                  <a:pt x="205397" y="0"/>
                </a:lnTo>
                <a:lnTo>
                  <a:pt x="205397" y="151521"/>
                </a:lnTo>
                <a:lnTo>
                  <a:pt x="0" y="15152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0" name="Google Shape;340;p2" descr="확인 표시"/>
          <p:cNvPicPr preferRelativeResize="0"/>
          <p:nvPr/>
        </p:nvPicPr>
        <p:blipFill rotWithShape="1">
          <a:blip r:embed="rId4">
            <a:alphaModFix/>
          </a:blip>
          <a:srcRect b="82144"/>
          <a:stretch/>
        </p:blipFill>
        <p:spPr>
          <a:xfrm>
            <a:off x="4682710" y="593709"/>
            <a:ext cx="677723" cy="121013"/>
          </a:xfrm>
          <a:custGeom>
            <a:avLst/>
            <a:gdLst/>
            <a:ahLst/>
            <a:cxnLst/>
            <a:rect l="l" t="t" r="r" b="b"/>
            <a:pathLst>
              <a:path w="677723" h="121013" extrusionOk="0">
                <a:moveTo>
                  <a:pt x="0" y="0"/>
                </a:moveTo>
                <a:lnTo>
                  <a:pt x="677723" y="0"/>
                </a:lnTo>
                <a:lnTo>
                  <a:pt x="677723" y="121013"/>
                </a:lnTo>
                <a:lnTo>
                  <a:pt x="0" y="1210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341" name="Google Shape;341;p2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1" i="0" u="none" strike="noStrike" cap="none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342" name="Google Shape;342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3" name="Google Shape;343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4" name="Google Shape;344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9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623B43E-323C-48E3-A064-6CE0994E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7" y="650289"/>
            <a:ext cx="10309934" cy="57993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7FF28B1-7591-4437-816C-FBDB98B41028}"/>
              </a:ext>
            </a:extLst>
          </p:cNvPr>
          <p:cNvSpPr/>
          <p:nvPr/>
        </p:nvSpPr>
        <p:spPr>
          <a:xfrm>
            <a:off x="8243656" y="1758888"/>
            <a:ext cx="699853" cy="425129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378B183-A714-4514-AADA-FF6465E38E82}"/>
              </a:ext>
            </a:extLst>
          </p:cNvPr>
          <p:cNvSpPr/>
          <p:nvPr/>
        </p:nvSpPr>
        <p:spPr>
          <a:xfrm>
            <a:off x="7483873" y="1890942"/>
            <a:ext cx="2290440" cy="3107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" y="345622"/>
            <a:ext cx="10937966" cy="61418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378B183-A714-4514-AADA-FF6465E38E82}"/>
              </a:ext>
            </a:extLst>
          </p:cNvPr>
          <p:cNvSpPr/>
          <p:nvPr/>
        </p:nvSpPr>
        <p:spPr>
          <a:xfrm>
            <a:off x="3234090" y="1681936"/>
            <a:ext cx="606390" cy="3107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378B183-A714-4514-AADA-FF6465E38E82}"/>
              </a:ext>
            </a:extLst>
          </p:cNvPr>
          <p:cNvSpPr/>
          <p:nvPr/>
        </p:nvSpPr>
        <p:spPr>
          <a:xfrm>
            <a:off x="9874376" y="1155067"/>
            <a:ext cx="606390" cy="3107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269" y="2953396"/>
            <a:ext cx="6592388" cy="1704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217" y="3208460"/>
            <a:ext cx="5425440" cy="1382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26" y="2953396"/>
            <a:ext cx="4470920" cy="3737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190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23A3271-D2DD-493A-8C88-BDE3846F2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95" y="550414"/>
            <a:ext cx="10529010" cy="593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1868EF6-0ABF-4671-8963-CD2EE793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13" y="949355"/>
            <a:ext cx="10291194" cy="57887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6D7D1C1-DA39-473D-B52D-E9C98513E444}"/>
              </a:ext>
            </a:extLst>
          </p:cNvPr>
          <p:cNvSpPr/>
          <p:nvPr/>
        </p:nvSpPr>
        <p:spPr>
          <a:xfrm>
            <a:off x="635737" y="781235"/>
            <a:ext cx="1850011" cy="577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561CE44-E642-4A1D-BADD-61A60C4025F5}"/>
              </a:ext>
            </a:extLst>
          </p:cNvPr>
          <p:cNvSpPr/>
          <p:nvPr/>
        </p:nvSpPr>
        <p:spPr>
          <a:xfrm>
            <a:off x="274287" y="88498"/>
            <a:ext cx="11772711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타이틀에 아이콘 넣기 </a:t>
            </a:r>
            <a:r>
              <a:rPr lang="en-US" altLang="ko-KR" b="1" dirty="0">
                <a:solidFill>
                  <a:schemeClr val="tx1"/>
                </a:solidFill>
              </a:rPr>
              <a:t>: &lt;link </a:t>
            </a:r>
            <a:r>
              <a:rPr lang="en-US" altLang="ko-KR" b="1" dirty="0" err="1">
                <a:solidFill>
                  <a:schemeClr val="tx1"/>
                </a:solidFill>
              </a:rPr>
              <a:t>href</a:t>
            </a:r>
            <a:r>
              <a:rPr lang="en-US" altLang="ko-KR" b="1" dirty="0">
                <a:solidFill>
                  <a:schemeClr val="tx1"/>
                </a:solidFill>
              </a:rPr>
              <a:t>=“</a:t>
            </a:r>
            <a:r>
              <a:rPr lang="ko-KR" altLang="en-US" b="1" dirty="0">
                <a:solidFill>
                  <a:schemeClr val="tx1"/>
                </a:solidFill>
              </a:rPr>
              <a:t>로고파일</a:t>
            </a:r>
            <a:r>
              <a:rPr lang="en-US" altLang="ko-KR" b="1" dirty="0">
                <a:solidFill>
                  <a:schemeClr val="tx1"/>
                </a:solidFill>
              </a:rPr>
              <a:t>” </a:t>
            </a:r>
            <a:r>
              <a:rPr lang="en-US" altLang="ko-KR" b="1" dirty="0" err="1">
                <a:solidFill>
                  <a:schemeClr val="tx1"/>
                </a:solidFill>
              </a:rPr>
              <a:t>rel</a:t>
            </a:r>
            <a:r>
              <a:rPr lang="en-US" altLang="ko-KR" b="1" dirty="0">
                <a:solidFill>
                  <a:schemeClr val="tx1"/>
                </a:solidFill>
              </a:rPr>
              <a:t>=“shortcut icon” type=“image/x-icon”&gt;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CE48AEB7-5868-438E-BF43-D98BB881CDBB}"/>
              </a:ext>
            </a:extLst>
          </p:cNvPr>
          <p:cNvGrpSpPr/>
          <p:nvPr/>
        </p:nvGrpSpPr>
        <p:grpSpPr>
          <a:xfrm>
            <a:off x="1633491" y="1438183"/>
            <a:ext cx="4462509" cy="3005092"/>
            <a:chOff x="1633491" y="1438183"/>
            <a:chExt cx="4462509" cy="300509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44BEC64F-9756-4913-ADFC-B2A5080E065F}"/>
                </a:ext>
              </a:extLst>
            </p:cNvPr>
            <p:cNvSpPr/>
            <p:nvPr/>
          </p:nvSpPr>
          <p:spPr>
            <a:xfrm>
              <a:off x="1826824" y="1669003"/>
              <a:ext cx="4269176" cy="2774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2AAA7267-8F2E-4E13-94E6-6907D6ABD15C}"/>
                </a:ext>
              </a:extLst>
            </p:cNvPr>
            <p:cNvGrpSpPr/>
            <p:nvPr/>
          </p:nvGrpSpPr>
          <p:grpSpPr>
            <a:xfrm>
              <a:off x="1633491" y="1438183"/>
              <a:ext cx="4311675" cy="2849394"/>
              <a:chOff x="2458131" y="-718755"/>
              <a:chExt cx="4311675" cy="2849394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xmlns="" id="{203C9EDA-1CD6-4717-860A-E8F7311D8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8131" y="-718755"/>
                <a:ext cx="193333" cy="882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xmlns="" id="{4526278F-40EA-4863-92B9-215EA5E69B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7463" y="413484"/>
                <a:ext cx="3942343" cy="1717155"/>
              </a:xfrm>
              <a:prstGeom prst="rect">
                <a:avLst/>
              </a:prstGeom>
              <a:ln>
                <a:noFill/>
                <a:prstDash val="dash"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197" y="4686607"/>
            <a:ext cx="7297168" cy="476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899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561CE44-E642-4A1D-BADD-61A60C4025F5}"/>
              </a:ext>
            </a:extLst>
          </p:cNvPr>
          <p:cNvSpPr/>
          <p:nvPr/>
        </p:nvSpPr>
        <p:spPr>
          <a:xfrm>
            <a:off x="274287" y="88498"/>
            <a:ext cx="11772711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footer : &lt;table&gt;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CAFD219-32C7-4A4A-BFA2-25F3AC5C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9" y="931322"/>
            <a:ext cx="10339037" cy="581570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13A26D5-6970-44A7-A1FF-3CEFDF63576E}"/>
              </a:ext>
            </a:extLst>
          </p:cNvPr>
          <p:cNvSpPr/>
          <p:nvPr/>
        </p:nvSpPr>
        <p:spPr>
          <a:xfrm>
            <a:off x="170931" y="5045430"/>
            <a:ext cx="11772711" cy="176249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31" y="421411"/>
            <a:ext cx="8299269" cy="1553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84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98" y="0"/>
            <a:ext cx="3914274" cy="685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95" y="1056944"/>
            <a:ext cx="6268325" cy="474411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78015" y="813104"/>
            <a:ext cx="4200040" cy="973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6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39634"/>
            <a:ext cx="10723803" cy="60350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13A26D5-6970-44A7-A1FF-3CEFDF63576E}"/>
              </a:ext>
            </a:extLst>
          </p:cNvPr>
          <p:cNvSpPr/>
          <p:nvPr/>
        </p:nvSpPr>
        <p:spPr>
          <a:xfrm>
            <a:off x="4615543" y="2648761"/>
            <a:ext cx="4885508" cy="270700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911" y="339634"/>
            <a:ext cx="7693089" cy="16649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706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4" y="0"/>
            <a:ext cx="3835695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28" y="878253"/>
            <a:ext cx="4363059" cy="51537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6389" y="1301414"/>
            <a:ext cx="4200040" cy="5269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4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8" name="Google Shape;118;p19"/>
          <p:cNvGraphicFramePr/>
          <p:nvPr>
            <p:extLst>
              <p:ext uri="{D42A27DB-BD31-4B8C-83A1-F6EECF244321}">
                <p14:modId xmlns:p14="http://schemas.microsoft.com/office/powerpoint/2010/main" val="1543921348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019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/>
                        <a:t>Q &amp; A </a:t>
                      </a:r>
                      <a:r>
                        <a:rPr lang="ko-KR" altLang="en-US" sz="1500" u="none" strike="noStrike" cap="none" dirty="0"/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9" name="Google Shape;119;p1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20;p1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1" name="Google Shape;121;p19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8509686" y="1289960"/>
          <a:ext cx="3491800" cy="3279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Q&amp;A 검색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키워드 검색 시 하단 리스트에 결과 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리스트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페이지 이동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  관리자 답변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페이지 이동, 관리자만 답변 가능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3" name="Google Shape;123;p19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여행지정보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메이트찾기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가이드 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문의사항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5" name="Google Shape;125;p19"/>
          <p:cNvSpPr/>
          <p:nvPr/>
        </p:nvSpPr>
        <p:spPr>
          <a:xfrm>
            <a:off x="8036225" y="2717175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2194560" y="3091747"/>
          <a:ext cx="5819175" cy="3372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1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1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7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 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조회수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아프리카 여행지도 소개해주시면 안되나요?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클레어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2020.01.14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         [RE : 곧 아프리카 카테고리가 추가됩니다! ]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관리자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2020.01.15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45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27" name="Google Shape;127;p19"/>
          <p:cNvSpPr/>
          <p:nvPr/>
        </p:nvSpPr>
        <p:spPr>
          <a:xfrm>
            <a:off x="2119577" y="2671665"/>
            <a:ext cx="138371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 게시판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634445" y="2697319"/>
            <a:ext cx="1641417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입력해주세요</a:t>
            </a:r>
            <a:endParaRPr sz="10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7376160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430025" y="2694000"/>
          <a:ext cx="1579500" cy="344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FFFFFF"/>
                          </a:solidFill>
                        </a:rPr>
                        <a:t>고객센터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FAQ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0070C0"/>
                          </a:solidFill>
                        </a:rPr>
                        <a:t>Q&amp;A 게시판</a:t>
                      </a:r>
                      <a:endParaRPr sz="1500" b="1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31" name="Google Shape;131;p19"/>
          <p:cNvGrpSpPr/>
          <p:nvPr/>
        </p:nvGrpSpPr>
        <p:grpSpPr>
          <a:xfrm>
            <a:off x="2455817" y="3866605"/>
            <a:ext cx="165463" cy="113211"/>
            <a:chOff x="2490651" y="3770811"/>
            <a:chExt cx="174172" cy="130629"/>
          </a:xfrm>
        </p:grpSpPr>
        <p:cxnSp>
          <p:nvCxnSpPr>
            <p:cNvPr id="132" name="Google Shape;132;p19"/>
            <p:cNvCxnSpPr/>
            <p:nvPr/>
          </p:nvCxnSpPr>
          <p:spPr>
            <a:xfrm>
              <a:off x="2490651" y="3901440"/>
              <a:ext cx="17417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3" name="Google Shape;133;p19"/>
            <p:cNvCxnSpPr/>
            <p:nvPr/>
          </p:nvCxnSpPr>
          <p:spPr>
            <a:xfrm rot="10800000">
              <a:off x="2490651" y="3770811"/>
              <a:ext cx="0" cy="1306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4" name="Google Shape;134;p19"/>
          <p:cNvSpPr/>
          <p:nvPr/>
        </p:nvSpPr>
        <p:spPr>
          <a:xfrm>
            <a:off x="4866495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글쓰기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5243050" y="3798100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866501" y="3496350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67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490</Words>
  <Application>Microsoft Office PowerPoint</Application>
  <PresentationFormat>와이드스크린</PresentationFormat>
  <Paragraphs>291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Malgun Gothic</vt:lpstr>
      <vt:lpstr>Malgun Gothic</vt:lpstr>
      <vt:lpstr>Arial</vt:lpstr>
      <vt:lpstr>Office 테마</vt:lpstr>
      <vt:lpstr>화면 설계 및 화면 구현 현황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형준</dc:creator>
  <cp:lastModifiedBy>507-07</cp:lastModifiedBy>
  <cp:revision>177</cp:revision>
  <dcterms:created xsi:type="dcterms:W3CDTF">2020-01-15T12:55:20Z</dcterms:created>
  <dcterms:modified xsi:type="dcterms:W3CDTF">2020-01-30T07:24:06Z</dcterms:modified>
</cp:coreProperties>
</file>