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Rlkx3dBhwVIqxntlSnCCLxeVi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E50AB25-3F8F-44E4-AF2C-A77E8465B143}">
  <a:tblStyle styleId="{1E50AB25-3F8F-44E4-AF2C-A77E8465B14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63FF2CC-B1ED-4E49-B7B6-016DD6295EC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A357CCB-3AC2-48EE-85A6-BD6392416790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3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35039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537" y="255120"/>
            <a:ext cx="8739105" cy="660288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9486900" y="391887"/>
            <a:ext cx="2351315" cy="605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ko-KR" sz="70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</a:t>
            </a:r>
            <a:endParaRPr sz="70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ko-KR" sz="70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</a:t>
            </a:r>
            <a:endParaRPr sz="70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" name="Google Shape;86;p1"/>
          <p:cNvCxnSpPr/>
          <p:nvPr/>
        </p:nvCxnSpPr>
        <p:spPr>
          <a:xfrm rot="10800000">
            <a:off x="9095014" y="3420837"/>
            <a:ext cx="865415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589015581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  <a:tableStyleId>{1E50AB25-3F8F-44E4-AF2C-A77E8465B143}</a:tableStyleId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 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  <a:tableStyleId>{1E50AB25-3F8F-44E4-AF2C-A77E8465B143}</a:tableStyleId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  <a:tableStyleId>{1E50AB25-3F8F-44E4-AF2C-A77E8465B143}</a:tableStyleId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98569882"/>
              </p:ext>
            </p:extLst>
          </p:nvPr>
        </p:nvGraphicFramePr>
        <p:xfrm>
          <a:off x="8616280" y="611038"/>
          <a:ext cx="2952328" cy="5959865"/>
        </p:xfrm>
        <a:graphic>
          <a:graphicData uri="http://schemas.openxmlformats.org/drawingml/2006/table">
            <a:tbl>
              <a:tblPr firstRow="1" bandRow="1">
                <a:noFill/>
                <a:tableStyleId>{1E50AB25-3F8F-44E4-AF2C-A77E8465B143}</a:tableStyleId>
              </a:tblPr>
              <a:tblGrid>
                <a:gridCol w="289754"/>
                <a:gridCol w="2662574"/>
              </a:tblGrid>
              <a:tr h="3016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0486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smtClean="0"/>
                        <a:t>여행지 정보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현재 시기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다른 사람들의 여행 기록을 토대로 추천 여행지를 제공하며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여행지에 대한 정보도 확인 가능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5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err="1" smtClean="0"/>
                        <a:t>메이트</a:t>
                      </a:r>
                      <a:r>
                        <a:rPr lang="ko-KR" altLang="en-US" sz="1500" b="1" u="none" strike="noStrike" cap="none" dirty="0" smtClean="0"/>
                        <a:t> 찾기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여행지</a:t>
                      </a:r>
                      <a:r>
                        <a:rPr lang="ko-KR" altLang="en-US" sz="1300" b="0" u="none" strike="noStrike" cap="none" baseline="0" dirty="0" smtClean="0"/>
                        <a:t> 정보를 열람하지 않고 바로 여행 </a:t>
                      </a:r>
                      <a:r>
                        <a:rPr lang="ko-KR" altLang="en-US" sz="1300" b="0" u="none" strike="noStrike" cap="none" baseline="0" dirty="0" err="1" smtClean="0"/>
                        <a:t>메이트를</a:t>
                      </a:r>
                      <a:r>
                        <a:rPr lang="ko-KR" altLang="en-US" sz="1300" b="0" u="none" strike="noStrike" cap="none" baseline="0" dirty="0" smtClean="0"/>
                        <a:t> 찾기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61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가이드 찾기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 원하는 여행지에 가이드를 등록한  회원 찾기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가이드에 대한 상세정보 열람 가능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38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문의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문의 사항을 남길 수도 있고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FAQ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확인가능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354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메인 배너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위치 기반으로 주변에 여행 </a:t>
                      </a:r>
                      <a:r>
                        <a:rPr lang="ko-KR" altLang="en-US" sz="13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메이트를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찾고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있는 사람의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수와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다양한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여행지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영상 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날씨 정보 제공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61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로그인 관련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  클릭 시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회원 가입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 찾기 페이지로 이동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1421668843"/>
              </p:ext>
            </p:extLst>
          </p:nvPr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  <a:tableStyleId>{D63FF2CC-B1ED-4E49-B7B6-016DD6295EC2}</a:tableStyleId>
              </a:tblPr>
              <a:tblGrid>
                <a:gridCol w="1949925"/>
                <a:gridCol w="1949925"/>
                <a:gridCol w="1949925"/>
                <a:gridCol w="19499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/>
                        <a:t>여행지 정보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err="1" smtClean="0"/>
                        <a:t>메이트</a:t>
                      </a:r>
                      <a:r>
                        <a:rPr lang="ko-KR" altLang="en-US" sz="1400" u="none" strike="noStrike" cap="none" dirty="0" smtClean="0"/>
                        <a:t> 찾기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/>
                        <a:t>가이드 찾기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 dirty="0" smtClean="0"/>
                        <a:t>문의</a:t>
                      </a:r>
                      <a:r>
                        <a:rPr lang="ko-KR" altLang="en-US" sz="1400" u="none" strike="noStrike" cap="none" dirty="0" smtClean="0"/>
                        <a:t>사항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263352" y="2697233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주변에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명의 회원들이 여행 </a:t>
            </a:r>
            <a:r>
              <a:rPr lang="ko-KR" altLang="en-US" sz="2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메이트를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찾고 있습니다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352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07568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79196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96000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1364" y="278092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63139" y="1572129"/>
            <a:ext cx="66814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6023992" y="1572129"/>
            <a:ext cx="828091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6916621" y="1537032"/>
            <a:ext cx="1107740" cy="397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아이디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비밀번호 찾기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5263139" y="132100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71352015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  <a:tableStyleId>{1E50AB25-3F8F-44E4-AF2C-A77E8465B143}</a:tableStyleId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 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  <a:tableStyleId>{1E50AB25-3F8F-44E4-AF2C-A77E8465B143}</a:tableStyleId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  <a:tableStyleId>{1E50AB25-3F8F-44E4-AF2C-A77E8465B143}</a:tableStyleId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53127154"/>
              </p:ext>
            </p:extLst>
          </p:nvPr>
        </p:nvGraphicFramePr>
        <p:xfrm>
          <a:off x="8616280" y="620688"/>
          <a:ext cx="2952328" cy="6134307"/>
        </p:xfrm>
        <a:graphic>
          <a:graphicData uri="http://schemas.openxmlformats.org/drawingml/2006/table">
            <a:tbl>
              <a:tblPr firstRow="1" bandRow="1">
                <a:noFill/>
                <a:tableStyleId>{1E50AB25-3F8F-44E4-AF2C-A77E8465B143}</a:tableStyleId>
              </a:tblPr>
              <a:tblGrid>
                <a:gridCol w="289754"/>
                <a:gridCol w="2662574"/>
              </a:tblGrid>
              <a:tr h="3185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1072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400" b="1" u="none" strike="noStrike" cap="none" dirty="0" smtClean="0"/>
                        <a:t>여행지 정보</a:t>
                      </a:r>
                      <a:endParaRPr lang="en-US" altLang="ko-KR" sz="14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/>
                        <a:t>현재 시기</a:t>
                      </a:r>
                      <a:r>
                        <a:rPr lang="en-US" altLang="ko-KR" sz="1200" b="0" u="none" strike="noStrike" cap="none" dirty="0" smtClean="0"/>
                        <a:t>,</a:t>
                      </a:r>
                      <a:r>
                        <a:rPr lang="en-US" altLang="ko-KR" sz="1200" b="0" u="none" strike="noStrike" cap="none" baseline="0" dirty="0" smtClean="0"/>
                        <a:t> </a:t>
                      </a:r>
                      <a:r>
                        <a:rPr lang="ko-KR" altLang="en-US" sz="1200" b="0" u="none" strike="noStrike" cap="none" baseline="0" dirty="0" smtClean="0"/>
                        <a:t>다른 사람들의 여행 기록을 토대로 추천 여행지를 제공하며</a:t>
                      </a:r>
                      <a:r>
                        <a:rPr lang="en-US" altLang="ko-KR" sz="1200" b="0" u="none" strike="noStrike" cap="none" baseline="0" dirty="0" smtClean="0"/>
                        <a:t>, </a:t>
                      </a:r>
                      <a:r>
                        <a:rPr lang="ko-KR" altLang="en-US" sz="1200" b="0" u="none" strike="noStrike" cap="none" baseline="0" dirty="0" smtClean="0"/>
                        <a:t>여행지에 대한 정보도 확인 가능</a:t>
                      </a:r>
                      <a:endParaRPr sz="12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1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400" b="1" u="none" strike="noStrike" cap="none" dirty="0" err="1" smtClean="0"/>
                        <a:t>메이트</a:t>
                      </a:r>
                      <a:r>
                        <a:rPr lang="ko-KR" altLang="en-US" sz="1400" b="1" u="none" strike="noStrike" cap="none" dirty="0" smtClean="0"/>
                        <a:t> 찾기</a:t>
                      </a:r>
                      <a:endParaRPr lang="en-US" altLang="ko-KR" sz="14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/>
                        <a:t>여행지</a:t>
                      </a:r>
                      <a:r>
                        <a:rPr lang="ko-KR" altLang="en-US" sz="1200" b="0" u="none" strike="noStrike" cap="none" baseline="0" dirty="0" smtClean="0"/>
                        <a:t> 정보를 열람하지 않고 바로 여행 </a:t>
                      </a:r>
                      <a:r>
                        <a:rPr lang="ko-KR" altLang="en-US" sz="1200" b="0" u="none" strike="noStrike" cap="none" baseline="0" dirty="0" err="1" smtClean="0"/>
                        <a:t>메이트를</a:t>
                      </a:r>
                      <a:r>
                        <a:rPr lang="ko-KR" altLang="en-US" sz="1200" b="0" u="none" strike="noStrike" cap="none" baseline="0" dirty="0" smtClean="0"/>
                        <a:t> 찾기</a:t>
                      </a:r>
                      <a:endParaRPr sz="12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100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 smtClean="0"/>
                        <a:t>  가이드 찾기</a:t>
                      </a:r>
                      <a:endParaRPr lang="en-US" altLang="ko-KR" sz="1400" b="1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/>
                        <a:t>  원하는 여행지에 가이드를 등록한  회원 찾기</a:t>
                      </a:r>
                      <a:r>
                        <a:rPr lang="en-US" altLang="ko-KR" sz="1200" b="0" u="none" strike="noStrike" cap="none" dirty="0" smtClean="0"/>
                        <a:t>,</a:t>
                      </a:r>
                      <a:r>
                        <a:rPr lang="en-US" altLang="ko-KR" sz="1200" b="0" u="none" strike="noStrike" cap="none" baseline="0" dirty="0" smtClean="0"/>
                        <a:t> </a:t>
                      </a:r>
                      <a:r>
                        <a:rPr lang="ko-KR" altLang="en-US" sz="1200" b="0" u="none" strike="noStrike" cap="none" baseline="0" dirty="0" smtClean="0"/>
                        <a:t>가이드에 대한 상세정보 열람 가능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432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문의</a:t>
                      </a:r>
                      <a:endParaRPr lang="en-US" altLang="ko-KR" sz="14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문의 사항을 남길 수도 있고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FAQ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확인가능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304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6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메인 배너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 위치 기반으로 주변에 여행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메이트를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찾고 있는 사람의 수와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다양한 여행지 영상 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날씨 정보 제공</a:t>
                      </a:r>
                      <a:endParaRPr lang="ko-KR" altLang="en-US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912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로그인 관련</a:t>
                      </a:r>
                      <a:endParaRPr lang="en-US" altLang="ko-KR" sz="14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 클릭 시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회원 가입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 찾기 페이지로 이동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이후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 가능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823783909"/>
              </p:ext>
            </p:extLst>
          </p:nvPr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  <a:tableStyleId>{D63FF2CC-B1ED-4E49-B7B6-016DD6295EC2}</a:tableStyleId>
              </a:tblPr>
              <a:tblGrid>
                <a:gridCol w="1949925"/>
                <a:gridCol w="1949925"/>
                <a:gridCol w="1949925"/>
                <a:gridCol w="19499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/>
                        <a:t>여행지 정보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err="1" smtClean="0"/>
                        <a:t>메이트</a:t>
                      </a:r>
                      <a:r>
                        <a:rPr lang="ko-KR" altLang="en-US" sz="1400" u="none" strike="noStrike" cap="none" dirty="0" smtClean="0"/>
                        <a:t> 찾기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/>
                        <a:t>가이드 찾기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 dirty="0" smtClean="0"/>
                        <a:t>문의</a:t>
                      </a:r>
                      <a:r>
                        <a:rPr lang="ko-KR" altLang="en-US" sz="1400" u="none" strike="noStrike" cap="none" dirty="0" smtClean="0"/>
                        <a:t>사항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263352" y="2697233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주변에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명의 회원들이 여행 </a:t>
            </a:r>
            <a:r>
              <a:rPr lang="ko-KR" altLang="en-US" sz="2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메이트를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찾고 있습니다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352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07568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79196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96000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1364" y="278092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63139" y="1572129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5263139" y="132100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56040" y="1583241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920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317499125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  <a:tableStyleId>{1E50AB25-3F8F-44E4-AF2C-A77E8465B143}</a:tableStyleId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 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  <a:tableStyleId>{1E50AB25-3F8F-44E4-AF2C-A77E8465B143}</a:tableStyleId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  <a:tableStyleId>{1E50AB25-3F8F-44E4-AF2C-A77E8465B143}</a:tableStyleId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263352" y="1162532"/>
            <a:ext cx="3334944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8984743"/>
              </p:ext>
            </p:extLst>
          </p:nvPr>
        </p:nvGraphicFramePr>
        <p:xfrm>
          <a:off x="8184232" y="665458"/>
          <a:ext cx="3491800" cy="5815116"/>
        </p:xfrm>
        <a:graphic>
          <a:graphicData uri="http://schemas.openxmlformats.org/drawingml/2006/table">
            <a:tbl>
              <a:tblPr firstRow="1" bandRow="1">
                <a:noFill/>
                <a:tableStyleId>{1E50AB25-3F8F-44E4-AF2C-A77E8465B143}</a:tableStyleId>
              </a:tblPr>
              <a:tblGrid>
                <a:gridCol w="342700"/>
                <a:gridCol w="3149100"/>
              </a:tblGrid>
              <a:tr h="313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309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smtClean="0"/>
                        <a:t>여행지 정보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현재 시기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다른 사람들의 여행 기록을 토대로 추천 여행지를 제공하며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여행지에 대한 정보도 확인 가능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25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err="1" smtClean="0"/>
                        <a:t>메이트</a:t>
                      </a:r>
                      <a:r>
                        <a:rPr lang="ko-KR" altLang="en-US" sz="1500" b="1" u="none" strike="noStrike" cap="none" dirty="0" smtClean="0"/>
                        <a:t> 찾기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여행지</a:t>
                      </a:r>
                      <a:r>
                        <a:rPr lang="ko-KR" altLang="en-US" sz="1300" b="0" u="none" strike="noStrike" cap="none" baseline="0" dirty="0" smtClean="0"/>
                        <a:t> 정보를 열람하지 않고 바로 여행 </a:t>
                      </a:r>
                      <a:r>
                        <a:rPr lang="ko-KR" altLang="en-US" sz="1300" b="0" u="none" strike="noStrike" cap="none" baseline="0" dirty="0" err="1" smtClean="0"/>
                        <a:t>메이트를</a:t>
                      </a:r>
                      <a:r>
                        <a:rPr lang="ko-KR" altLang="en-US" sz="1300" b="0" u="none" strike="noStrike" cap="none" baseline="0" dirty="0" smtClean="0"/>
                        <a:t> 찾기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09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가이드 찾기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 원하는 여행지에 가이드를 등록한  회원 찾기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가이드에 대한 상세정보 열람 가능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291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문의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문의 사항을 남길 수도 있고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FAQ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확인가능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291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메인 배너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위치 기반으로 주변에 여행 </a:t>
                      </a:r>
                      <a:r>
                        <a:rPr lang="ko-KR" altLang="en-US" sz="13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메이트를</a:t>
                      </a:r>
                      <a:endParaRPr lang="en-US" altLang="ko-KR" sz="13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 찾고 있는 사람의 수와 다양한 여행지 </a:t>
                      </a:r>
                      <a:endParaRPr lang="en-US" altLang="ko-KR" sz="13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영상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날씨 정보 제공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291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1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600" b="1" u="none" strike="noStrike" cap="none" dirty="0" smtClean="0">
                          <a:solidFill>
                            <a:schemeClr val="dk1"/>
                          </a:solidFill>
                        </a:rPr>
                        <a:t>로그인 관련</a:t>
                      </a:r>
                      <a:endParaRPr lang="en-US" altLang="ko-KR" sz="16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>
                          <a:solidFill>
                            <a:schemeClr val="dk1"/>
                          </a:solidFill>
                        </a:rPr>
                        <a:t>  클릭 시</a:t>
                      </a:r>
                      <a:r>
                        <a:rPr lang="en-US" altLang="ko-KR" sz="14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회원 가입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 찾기 페이지로 이동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이후 </a:t>
                      </a:r>
                      <a:r>
                        <a:rPr lang="ko-KR" altLang="en-US" sz="14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 가능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1249674" y="1234540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7c553259d1_0_3"/>
          <p:cNvSpPr/>
          <p:nvPr/>
        </p:nvSpPr>
        <p:spPr>
          <a:xfrm>
            <a:off x="443372" y="2026628"/>
            <a:ext cx="3024336" cy="43204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주변에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명의 회원들이 여행 </a:t>
            </a:r>
            <a:r>
              <a:rPr lang="ko-KR" altLang="en-US" sz="2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메이트를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찾고 있습니다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C:\Users\ezen-033\Desktop\three-gray-lines-illustration-png-clip-art-thumbn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3" y="1234540"/>
            <a:ext cx="292350" cy="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95;g7c553259d1_0_3"/>
          <p:cNvSpPr/>
          <p:nvPr/>
        </p:nvSpPr>
        <p:spPr>
          <a:xfrm>
            <a:off x="4079776" y="1162532"/>
            <a:ext cx="3334944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7;g7c553259d1_0_3"/>
          <p:cNvSpPr/>
          <p:nvPr/>
        </p:nvSpPr>
        <p:spPr>
          <a:xfrm>
            <a:off x="5066098" y="1234540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02;g7c553259d1_0_3"/>
          <p:cNvSpPr/>
          <p:nvPr/>
        </p:nvSpPr>
        <p:spPr>
          <a:xfrm>
            <a:off x="4259796" y="2026628"/>
            <a:ext cx="3024336" cy="43204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주변에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명의 회원들이 여행 </a:t>
            </a:r>
            <a:r>
              <a:rPr lang="ko-KR" altLang="en-US" sz="2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메이트를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찾고 있습니다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" name="Picture 2" descr="C:\Users\ezen-033\Desktop\three-gray-lines-illustration-png-clip-art-thumbn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257" y="1234540"/>
            <a:ext cx="292350" cy="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079776" y="1288568"/>
            <a:ext cx="2448272" cy="5097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57257" y="1628800"/>
            <a:ext cx="2154767" cy="397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여행지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57257" y="2276872"/>
            <a:ext cx="2154767" cy="397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메이트</a:t>
            </a:r>
            <a:r>
              <a:rPr lang="ko-KR" altLang="en-US" dirty="0" smtClean="0">
                <a:solidFill>
                  <a:schemeClr val="tx1"/>
                </a:solidFill>
              </a:rPr>
              <a:t>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57257" y="2924944"/>
            <a:ext cx="2154767" cy="397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가이드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57257" y="3573016"/>
            <a:ext cx="2154767" cy="397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12087" y="154013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12087" y="216886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12087" y="281693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12087" y="346500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5171" y="2081887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55200" y="5013176"/>
            <a:ext cx="1574734" cy="104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회원가입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100" dirty="0" smtClean="0">
                <a:solidFill>
                  <a:schemeClr val="tx1"/>
                </a:solidFill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</a:rPr>
              <a:t>비밀번호 찾기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11824" y="486916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8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50826341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  <a:tableStyleId>{1E50AB25-3F8F-44E4-AF2C-A77E8465B143}</a:tableStyleId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 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  <a:tableStyleId>{1E50AB25-3F8F-44E4-AF2C-A77E8465B143}</a:tableStyleId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  <a:tableStyleId>{1E50AB25-3F8F-44E4-AF2C-A77E8465B143}</a:tableStyleId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263352" y="1162532"/>
            <a:ext cx="3334944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07411652"/>
              </p:ext>
            </p:extLst>
          </p:nvPr>
        </p:nvGraphicFramePr>
        <p:xfrm>
          <a:off x="8184232" y="665458"/>
          <a:ext cx="3491800" cy="5815116"/>
        </p:xfrm>
        <a:graphic>
          <a:graphicData uri="http://schemas.openxmlformats.org/drawingml/2006/table">
            <a:tbl>
              <a:tblPr firstRow="1" bandRow="1">
                <a:noFill/>
                <a:tableStyleId>{1E50AB25-3F8F-44E4-AF2C-A77E8465B143}</a:tableStyleId>
              </a:tblPr>
              <a:tblGrid>
                <a:gridCol w="342700"/>
                <a:gridCol w="3149100"/>
              </a:tblGrid>
              <a:tr h="313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309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smtClean="0"/>
                        <a:t>여행지 정보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현재 시기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다른 사람들의 여행 기록을 토대로 추천 여행지를 제공하며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여행지에 대한 정보도 확인 가능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25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err="1" smtClean="0"/>
                        <a:t>메이트</a:t>
                      </a:r>
                      <a:r>
                        <a:rPr lang="ko-KR" altLang="en-US" sz="1500" b="1" u="none" strike="noStrike" cap="none" dirty="0" smtClean="0"/>
                        <a:t> 찾기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여행지</a:t>
                      </a:r>
                      <a:r>
                        <a:rPr lang="ko-KR" altLang="en-US" sz="1300" b="0" u="none" strike="noStrike" cap="none" baseline="0" dirty="0" smtClean="0"/>
                        <a:t> 정보를 열람하지 않고 바로 여행 </a:t>
                      </a:r>
                      <a:r>
                        <a:rPr lang="ko-KR" altLang="en-US" sz="1300" b="0" u="none" strike="noStrike" cap="none" baseline="0" dirty="0" err="1" smtClean="0"/>
                        <a:t>메이트를</a:t>
                      </a:r>
                      <a:r>
                        <a:rPr lang="ko-KR" altLang="en-US" sz="1300" b="0" u="none" strike="noStrike" cap="none" baseline="0" dirty="0" smtClean="0"/>
                        <a:t> 찾기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09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가이드 찾기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 원하는 여행지에 가이드를 등록한  회원 찾기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가이드에 대한 상세정보 열람 가능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291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문의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문의 사항을 남길 수도 있고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FAQ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확인가능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291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메인 배너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위치 기반으로 주변에 여행 </a:t>
                      </a:r>
                      <a:r>
                        <a:rPr lang="ko-KR" altLang="en-US" sz="13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메이트를</a:t>
                      </a:r>
                      <a:endParaRPr lang="en-US" altLang="ko-KR" sz="13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 찾고 있는 사람의 수와 다양한 여행지 </a:t>
                      </a:r>
                      <a:endParaRPr lang="en-US" altLang="ko-KR" sz="13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영상 제공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날씨정보 제공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291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1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600" b="1" u="none" strike="noStrike" cap="none" dirty="0" smtClean="0">
                          <a:solidFill>
                            <a:schemeClr val="dk1"/>
                          </a:solidFill>
                        </a:rPr>
                        <a:t>로그인 관련</a:t>
                      </a:r>
                      <a:endParaRPr lang="en-US" altLang="ko-KR" sz="16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>
                          <a:solidFill>
                            <a:schemeClr val="dk1"/>
                          </a:solidFill>
                        </a:rPr>
                        <a:t>  클릭 시</a:t>
                      </a:r>
                      <a:r>
                        <a:rPr lang="en-US" altLang="ko-KR" sz="14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회원 가입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 찾기 페이지로 이동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이후 </a:t>
                      </a:r>
                      <a:r>
                        <a:rPr lang="ko-KR" altLang="en-US" sz="14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 가능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1249674" y="1234540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7c553259d1_0_3"/>
          <p:cNvSpPr/>
          <p:nvPr/>
        </p:nvSpPr>
        <p:spPr>
          <a:xfrm>
            <a:off x="443372" y="2026628"/>
            <a:ext cx="3024336" cy="43204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주변에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명의 회원들이 여행 </a:t>
            </a:r>
            <a:r>
              <a:rPr lang="ko-KR" altLang="en-US" sz="2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메이트를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찾고 있습니다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C:\Users\ezen-033\Desktop\three-gray-lines-illustration-png-clip-art-thumbn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3" y="1234540"/>
            <a:ext cx="292350" cy="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95;g7c553259d1_0_3"/>
          <p:cNvSpPr/>
          <p:nvPr/>
        </p:nvSpPr>
        <p:spPr>
          <a:xfrm>
            <a:off x="4079776" y="1162532"/>
            <a:ext cx="3334944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7;g7c553259d1_0_3"/>
          <p:cNvSpPr/>
          <p:nvPr/>
        </p:nvSpPr>
        <p:spPr>
          <a:xfrm>
            <a:off x="5066098" y="1234540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02;g7c553259d1_0_3"/>
          <p:cNvSpPr/>
          <p:nvPr/>
        </p:nvSpPr>
        <p:spPr>
          <a:xfrm>
            <a:off x="4259796" y="2026628"/>
            <a:ext cx="3024336" cy="43204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주변에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명의 회원들이 여행 </a:t>
            </a:r>
            <a:r>
              <a:rPr lang="ko-KR" altLang="en-US" sz="2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메이트를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찾고 있습니다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" name="Picture 2" descr="C:\Users\ezen-033\Desktop\three-gray-lines-illustration-png-clip-art-thumbn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257" y="1234540"/>
            <a:ext cx="292350" cy="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079776" y="1288568"/>
            <a:ext cx="2448272" cy="5097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57257" y="1628800"/>
            <a:ext cx="2154767" cy="397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여행지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57257" y="2276872"/>
            <a:ext cx="2154767" cy="397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메이트</a:t>
            </a:r>
            <a:r>
              <a:rPr lang="ko-KR" altLang="en-US" dirty="0" smtClean="0">
                <a:solidFill>
                  <a:schemeClr val="tx1"/>
                </a:solidFill>
              </a:rPr>
              <a:t>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57257" y="2924944"/>
            <a:ext cx="2154767" cy="397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가이드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57257" y="3573016"/>
            <a:ext cx="2154767" cy="397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12087" y="154013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12087" y="216886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12087" y="281693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12087" y="346500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5171" y="2081887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24420" y="5085184"/>
            <a:ext cx="15747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로그아웃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마이페이</a:t>
            </a:r>
            <a:r>
              <a:rPr lang="ko-KR" altLang="en-US" sz="1100" dirty="0" err="1">
                <a:solidFill>
                  <a:schemeClr val="tx1"/>
                </a:solidFill>
              </a:rPr>
              <a:t>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39816" y="49411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8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619</Words>
  <Application>Microsoft Office PowerPoint</Application>
  <PresentationFormat>사용자 지정</PresentationFormat>
  <Paragraphs>210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507-07</dc:creator>
  <cp:lastModifiedBy>ezen-033</cp:lastModifiedBy>
  <cp:revision>15</cp:revision>
  <dcterms:created xsi:type="dcterms:W3CDTF">2020-01-03T01:36:24Z</dcterms:created>
  <dcterms:modified xsi:type="dcterms:W3CDTF">2020-01-15T08:26:23Z</dcterms:modified>
</cp:coreProperties>
</file>