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ezen2\TripMate\gr2_lhj\움짤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80728"/>
            <a:ext cx="8451569" cy="4032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메인화면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467544" y="5085184"/>
            <a:ext cx="7305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네비게이션</a:t>
            </a:r>
            <a:r>
              <a:rPr lang="ko-KR" altLang="en-US" b="1" dirty="0" smtClean="0"/>
              <a:t> 메뉴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애니메이션</a:t>
            </a:r>
            <a:r>
              <a:rPr lang="en-US" altLang="ko-KR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내용화면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비디오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위젯</a:t>
            </a:r>
            <a:r>
              <a:rPr lang="ko-KR" altLang="en-US" b="1" dirty="0" smtClean="0"/>
              <a:t> 겹침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3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메인화면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네비게이션</a:t>
            </a:r>
            <a:r>
              <a:rPr lang="ko-KR" altLang="en-US" sz="3200" b="1" dirty="0" smtClean="0"/>
              <a:t> 메뉴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539552" y="36450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구조 </a:t>
            </a:r>
            <a:r>
              <a:rPr lang="en-US" altLang="ko-KR" b="1" dirty="0" smtClean="0"/>
              <a:t>- &lt;div&gt;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&lt;div&gt;</a:t>
            </a:r>
            <a:endParaRPr lang="ko-KR" altLang="en-US" b="1" dirty="0"/>
          </a:p>
        </p:txBody>
      </p:sp>
      <p:pic>
        <p:nvPicPr>
          <p:cNvPr id="2050" name="Picture 2" descr="C:\Users\ezen-033\Desktop\ezen2\TripMate\gr2_lhj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7608"/>
            <a:ext cx="8136904" cy="11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zen-033\Desktop\ezen2\TripMate\gr2_lhj\캡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36904" cy="12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14908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undordered</a:t>
            </a:r>
            <a:r>
              <a:rPr lang="en-US" altLang="ko-KR" sz="1600" dirty="0" smtClean="0"/>
              <a:t> list)</a:t>
            </a:r>
            <a:r>
              <a:rPr lang="ko-KR" altLang="en-US" sz="1600" dirty="0" smtClean="0"/>
              <a:t>에 마우스가 들어가고 나가는 것을 감지하는 </a:t>
            </a:r>
            <a:r>
              <a:rPr lang="en-US" altLang="ko-KR" sz="1600" dirty="0" err="1" smtClean="0"/>
              <a:t>eventListener</a:t>
            </a:r>
            <a:r>
              <a:rPr lang="ko-KR" altLang="en-US" sz="1600" dirty="0" smtClean="0"/>
              <a:t>를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 들어올 때</a:t>
            </a:r>
            <a:r>
              <a:rPr lang="en-US" altLang="ko-KR" sz="1600" dirty="0" smtClean="0"/>
              <a:t>(background-color: </a:t>
            </a:r>
            <a:r>
              <a:rPr lang="ko-KR" altLang="en-US" sz="1600" dirty="0" smtClean="0"/>
              <a:t>투명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흰색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나</a:t>
            </a:r>
            <a:r>
              <a:rPr lang="ko-KR" altLang="en-US" sz="1600" dirty="0"/>
              <a:t>갈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때</a:t>
            </a:r>
            <a:r>
              <a:rPr lang="en-US" altLang="ko-KR" sz="1600" dirty="0"/>
              <a:t>(background-color: </a:t>
            </a:r>
            <a:r>
              <a:rPr lang="ko-KR" altLang="en-US" sz="1600" dirty="0" smtClean="0"/>
              <a:t>흰</a:t>
            </a:r>
            <a:r>
              <a:rPr lang="ko-KR" altLang="en-US" sz="1600" dirty="0"/>
              <a:t>색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투명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세부 메뉴 </a:t>
            </a:r>
            <a:r>
              <a:rPr lang="en-US" altLang="ko-KR" sz="1600" dirty="0" smtClean="0"/>
              <a:t>&lt;li&gt;</a:t>
            </a:r>
            <a:r>
              <a:rPr lang="ko-KR" altLang="en-US" sz="1600" dirty="0" smtClean="0"/>
              <a:t>각각에도 설정하여 마우스 </a:t>
            </a:r>
            <a:r>
              <a:rPr lang="ko-KR" altLang="en-US" sz="1600" dirty="0" err="1" smtClean="0"/>
              <a:t>위치시</a:t>
            </a:r>
            <a:r>
              <a:rPr lang="ko-KR" altLang="en-US" sz="1600" dirty="0" smtClean="0"/>
              <a:t> 주황색으로 </a:t>
            </a:r>
            <a:r>
              <a:rPr lang="ko-KR" altLang="en-US" sz="1600" dirty="0" err="1" smtClean="0"/>
              <a:t>글자색</a:t>
            </a:r>
            <a:r>
              <a:rPr lang="ko-KR" altLang="en-US" sz="1600" dirty="0" smtClean="0"/>
              <a:t> 변하도록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564904"/>
            <a:ext cx="1872208" cy="1006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390309" y="260648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메인화면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네비게이션</a:t>
            </a:r>
            <a:r>
              <a:rPr lang="ko-KR" altLang="en-US" sz="3200" b="1" dirty="0" smtClean="0"/>
              <a:t> 메뉴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539552" y="36450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구조 </a:t>
            </a:r>
            <a:r>
              <a:rPr lang="en-US" altLang="ko-KR" b="1" dirty="0" smtClean="0"/>
              <a:t>- &lt;div&gt;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&gt;  &lt;div&gt;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14908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undordered</a:t>
            </a:r>
            <a:r>
              <a:rPr lang="en-US" altLang="ko-KR" sz="1600" dirty="0" smtClean="0"/>
              <a:t> list)</a:t>
            </a:r>
            <a:r>
              <a:rPr lang="ko-KR" altLang="en-US" sz="1600" dirty="0" smtClean="0"/>
              <a:t>에 마우스가 들어가고 나가는 것을 감지하는 </a:t>
            </a:r>
            <a:r>
              <a:rPr lang="en-US" altLang="ko-KR" sz="1600" dirty="0" err="1" smtClean="0"/>
              <a:t>eventListener</a:t>
            </a:r>
            <a:r>
              <a:rPr lang="ko-KR" altLang="en-US" sz="1600" dirty="0" smtClean="0"/>
              <a:t>를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 들어올 때</a:t>
            </a:r>
            <a:r>
              <a:rPr lang="en-US" altLang="ko-KR" sz="1600" dirty="0" smtClean="0"/>
              <a:t>(background-color: </a:t>
            </a:r>
            <a:r>
              <a:rPr lang="ko-KR" altLang="en-US" sz="1600" dirty="0" smtClean="0"/>
              <a:t>투명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흰색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나</a:t>
            </a:r>
            <a:r>
              <a:rPr lang="ko-KR" altLang="en-US" sz="1600" dirty="0"/>
              <a:t>갈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때</a:t>
            </a:r>
            <a:r>
              <a:rPr lang="en-US" altLang="ko-KR" sz="1600" dirty="0"/>
              <a:t>(background-color: </a:t>
            </a:r>
            <a:r>
              <a:rPr lang="ko-KR" altLang="en-US" sz="1600" dirty="0" smtClean="0"/>
              <a:t>흰</a:t>
            </a:r>
            <a:r>
              <a:rPr lang="ko-KR" altLang="en-US" sz="1600" dirty="0"/>
              <a:t>색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투명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세부 메뉴 </a:t>
            </a:r>
            <a:r>
              <a:rPr lang="en-US" altLang="ko-KR" sz="1600" dirty="0" smtClean="0"/>
              <a:t>&lt;li&gt;</a:t>
            </a:r>
            <a:r>
              <a:rPr lang="ko-KR" altLang="en-US" sz="1600" dirty="0" smtClean="0"/>
              <a:t>각각에도 설정하여 마우스 </a:t>
            </a:r>
            <a:r>
              <a:rPr lang="ko-KR" altLang="en-US" sz="1600" dirty="0" err="1" smtClean="0"/>
              <a:t>위치시</a:t>
            </a:r>
            <a:r>
              <a:rPr lang="ko-KR" altLang="en-US" sz="1600" dirty="0" smtClean="0"/>
              <a:t> 주황색으로 </a:t>
            </a:r>
            <a:r>
              <a:rPr lang="ko-KR" altLang="en-US" sz="1600" dirty="0" err="1" smtClean="0"/>
              <a:t>글자색</a:t>
            </a:r>
            <a:r>
              <a:rPr lang="ko-KR" altLang="en-US" sz="1600" dirty="0" smtClean="0"/>
              <a:t> 변하도록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13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151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화면</dc:title>
  <dc:creator>Microsoft Corporation</dc:creator>
  <cp:lastModifiedBy>ezen-033</cp:lastModifiedBy>
  <cp:revision>7</cp:revision>
  <dcterms:created xsi:type="dcterms:W3CDTF">2006-10-05T04:04:58Z</dcterms:created>
  <dcterms:modified xsi:type="dcterms:W3CDTF">2020-01-22T09:20:12Z</dcterms:modified>
</cp:coreProperties>
</file>