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324" r:id="rId6"/>
    <p:sldId id="260" r:id="rId7"/>
    <p:sldId id="317" r:id="rId8"/>
    <p:sldId id="318" r:id="rId9"/>
    <p:sldId id="261" r:id="rId10"/>
    <p:sldId id="262" r:id="rId11"/>
    <p:sldId id="267" r:id="rId12"/>
    <p:sldId id="268" r:id="rId13"/>
    <p:sldId id="264" r:id="rId14"/>
    <p:sldId id="265" r:id="rId15"/>
    <p:sldId id="266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1F530FF-13F8-421E-8869-BC3423DC10BF}">
          <p14:sldIdLst>
            <p14:sldId id="256"/>
            <p14:sldId id="257"/>
            <p14:sldId id="258"/>
            <p14:sldId id="259"/>
            <p14:sldId id="324"/>
            <p14:sldId id="260"/>
            <p14:sldId id="317"/>
            <p14:sldId id="318"/>
            <p14:sldId id="261"/>
            <p14:sldId id="262"/>
            <p14:sldId id="267"/>
            <p14:sldId id="268"/>
            <p14:sldId id="264"/>
            <p14:sldId id="265"/>
            <p14:sldId id="266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8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2649-B55A-40A5-85CC-AD84F33006D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49330-CDEE-4634-90BA-B2CD15B15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4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c68b4757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g7c68b4757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8862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c7335c45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8" name="Google Shape;408;g7c7335c45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3664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7c7335c4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3" name="Google Shape;483;g7c7335c4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116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7335c45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7335c45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7274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7335c45f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g7c7335c45f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3722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553259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7c553259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9572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c7335c45f_3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g7c7335c45f_3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927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c7335c45f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9" name="Google Shape;219;g7c7335c45f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1533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c68b4757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g7c68b4757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1034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c7335c45f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g7c7335c45f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828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21FCC9-70DD-4CD6-93E2-2EC775113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7414452-B004-42F2-9862-F227BD9E6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296E8B-D86E-4052-9CCC-634FA406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B09C74-77D3-48C3-A3FA-CFC396B2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9646A21-3CB9-4447-A524-0A856B99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28FD5F-363D-4339-8148-C7FE5B2C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1628832-A3F6-47FE-BDDF-4EB1D9FB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5E0EEF4-96CD-4A8D-BA27-12084753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D87A5C-E896-4619-AA63-BDBE2326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828226-56A8-4B8E-9520-4D69DD59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3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708A94B-06D4-42A1-AAA1-FB2317F13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BE5E015-B927-48C0-A440-755886596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B1E9ED-0053-47DB-95B8-ABB9185F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FDD2A03-8823-4231-A246-17A163AF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FA0EB92-771B-45C8-81CB-E24B2F1A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894AC1-2C21-4055-B35C-9614A393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FA8B434-6E40-4902-84CD-EE11A358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EC847F-7648-4DBB-A41F-5655AE02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EE07C4-DAD6-44F2-A59D-07B2077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08F7F5-E99A-4707-8AD1-CD88D207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1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5AE4E9-38A2-4EDF-854F-03AA3DA1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FEC9556-F30D-4914-8C4A-5B98EB7CE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21610AB-6EE3-4A67-9363-4E2D94F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387417-A184-4BE5-8666-386F2F89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7AA513-F640-4ACA-8A6E-2D93F0BD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6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9A9B89-23F5-439A-97CA-CE084D1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820D75-EF44-4773-9C74-BE6B8FB7E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44CFBB9-EB73-42C0-B24C-EBC1F4B4D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22D36A6-508A-45D8-81CE-CEB5B844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2EC0268-B820-47EE-AE9E-1D278768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09885BA-C2F6-4305-AA62-B6F9DA13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8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7B2066-BB48-4029-B0AB-292C74CF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4496A2-30E2-4756-B55E-E3947986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D5D37AE-B548-47B7-8DBB-32EB6E06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1DF066E-CBF8-4B00-BAF8-A51C3E390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8E61224-7CFA-4A47-BD60-8E828B3D1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9478876-4C66-413A-A1F8-E3BF939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CA8DB4D-C074-46DD-837C-802C8E1B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3C2C373-86F4-48EE-B564-8AB85102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7FF101-9B51-4F38-BB38-CDB6242E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2675ED9-9FF5-4F34-8674-AC73600D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1529456-1C30-4FAF-96D5-98825E42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34AADDA-B928-463E-98C1-A2EBCA32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CAB8968-3B4A-4602-AE5C-74A4BC49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0F9B93A-9917-4C46-A67C-733D6EB5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E74B3FD-58A0-4DCD-8853-0D000C16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5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3BF282-D193-42CE-91ED-BC69F697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1E12C8F-6966-4223-88D5-14547D4E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CA59C53-0AE0-445E-9AAC-2F8F36D21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8F66091-59AD-4DBA-9741-F0CCFFA1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FCBCA41-9557-4626-BC7C-5CB19D58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51DB772-0501-45E3-AB36-49097C3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7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44A72F-FADD-4BA4-A4E3-F1D1B93F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CEC8456-4492-4965-AA46-D16EF45F9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33B04DD-DE77-49AD-B73E-4252258F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D92B3C-0720-45F9-9C71-23C9B82F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FED05F5-3453-41A3-9C77-023F0375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379CBDD-F00E-48DA-A39F-36F27393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1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CC0A13A-1F23-4284-806B-934155D6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58D94CA-0850-4BC4-BB8A-1988D898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B00129E-ABF6-463F-8B50-A4514B734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48DC61-946C-4A44-B7C8-67D88E440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F90AB5-55DB-4D60-89B3-04EA3377E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56DA05-88F6-4592-848B-FFFDACF4D6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3" y="1184333"/>
            <a:ext cx="11713314" cy="5433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D83391-13B6-478B-96E7-42698CA7D710}"/>
              </a:ext>
            </a:extLst>
          </p:cNvPr>
          <p:cNvSpPr txBox="1"/>
          <p:nvPr/>
        </p:nvSpPr>
        <p:spPr>
          <a:xfrm>
            <a:off x="0" y="714695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여행 친구 </a:t>
            </a:r>
            <a:r>
              <a:rPr lang="ko-KR" altLang="en-US" sz="2400" b="1" dirty="0" err="1" smtClean="0"/>
              <a:t>매칭</a:t>
            </a:r>
            <a:r>
              <a:rPr lang="en-US" altLang="ko-KR" sz="2400" b="1" dirty="0" smtClean="0"/>
              <a:t>(</a:t>
            </a:r>
            <a:r>
              <a:rPr lang="en-US" altLang="ko-KR" sz="2400" b="1" dirty="0"/>
              <a:t>TRIP </a:t>
            </a:r>
            <a:r>
              <a:rPr lang="en-US" altLang="ko-KR" sz="2400" b="1" dirty="0" smtClean="0"/>
              <a:t>MATE)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7624163-8261-4076-9BEE-A2DCF6861B75}"/>
              </a:ext>
            </a:extLst>
          </p:cNvPr>
          <p:cNvSpPr txBox="1"/>
          <p:nvPr/>
        </p:nvSpPr>
        <p:spPr>
          <a:xfrm>
            <a:off x="10152138" y="4678625"/>
            <a:ext cx="1800519" cy="1938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ko-KR" altLang="en-US" sz="2000" b="1" dirty="0"/>
              <a:t>조</a:t>
            </a:r>
            <a:endParaRPr lang="en-US" altLang="ko-KR" sz="2000" b="1" dirty="0"/>
          </a:p>
          <a:p>
            <a:r>
              <a:rPr lang="ko-KR" altLang="en-US" sz="2000" b="1" dirty="0"/>
              <a:t>김현태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조장</a:t>
            </a:r>
            <a:r>
              <a:rPr lang="en-US" altLang="ko-KR" sz="2000" b="1" dirty="0"/>
              <a:t>)</a:t>
            </a:r>
          </a:p>
          <a:p>
            <a:r>
              <a:rPr lang="ko-KR" altLang="en-US" sz="2000" b="1" dirty="0" err="1"/>
              <a:t>권기범</a:t>
            </a:r>
            <a:endParaRPr lang="en-US" altLang="ko-KR" sz="2000" b="1" dirty="0"/>
          </a:p>
          <a:p>
            <a:r>
              <a:rPr lang="ko-KR" altLang="en-US" sz="2000" b="1" dirty="0" err="1"/>
              <a:t>김용승</a:t>
            </a:r>
            <a:endParaRPr lang="en-US" altLang="ko-KR" sz="2000" b="1" dirty="0"/>
          </a:p>
          <a:p>
            <a:r>
              <a:rPr lang="ko-KR" altLang="en-US" sz="2000" b="1" dirty="0" err="1"/>
              <a:t>유서희</a:t>
            </a:r>
            <a:endParaRPr lang="en-US" altLang="ko-KR" sz="2000" b="1" dirty="0"/>
          </a:p>
          <a:p>
            <a:r>
              <a:rPr lang="ko-KR" altLang="en-US" sz="2000" b="1" dirty="0"/>
              <a:t>이형준</a:t>
            </a:r>
            <a:endParaRPr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773E8E8-B50D-4EF0-ADF3-30F3BFE71E74}"/>
              </a:ext>
            </a:extLst>
          </p:cNvPr>
          <p:cNvSpPr txBox="1"/>
          <p:nvPr/>
        </p:nvSpPr>
        <p:spPr>
          <a:xfrm>
            <a:off x="239343" y="1184333"/>
            <a:ext cx="2487636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발표 순서</a:t>
            </a: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주제 선정 이유</a:t>
            </a: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기능 설명</a:t>
            </a: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화면 구현</a:t>
            </a:r>
            <a:endParaRPr lang="en-US" altLang="ko-KR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31753"/>
            <a:ext cx="1219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소셜</a:t>
            </a:r>
            <a:r>
              <a:rPr lang="ko-KR" altLang="en-US" sz="2000" b="1" dirty="0" smtClean="0"/>
              <a:t> 여행 서비스</a:t>
            </a:r>
            <a:r>
              <a:rPr lang="en-US" altLang="ko-KR" sz="2000" b="1" dirty="0" smtClean="0"/>
              <a:t>(Social Travel Service)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732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4BD72A8-8100-4611-9800-621A36219609}"/>
              </a:ext>
            </a:extLst>
          </p:cNvPr>
          <p:cNvSpPr/>
          <p:nvPr/>
        </p:nvSpPr>
        <p:spPr>
          <a:xfrm>
            <a:off x="540470" y="199503"/>
            <a:ext cx="70481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개인정보</a:t>
            </a:r>
            <a:r>
              <a:rPr lang="en-US" altLang="ko-KR" b="1" dirty="0"/>
              <a:t>(</a:t>
            </a:r>
            <a:r>
              <a:rPr lang="ko-KR" altLang="en-US" b="1" dirty="0"/>
              <a:t>나이</a:t>
            </a:r>
            <a:r>
              <a:rPr lang="en-US" altLang="ko-KR" b="1" dirty="0"/>
              <a:t>, </a:t>
            </a:r>
            <a:r>
              <a:rPr lang="ko-KR" altLang="en-US" b="1" dirty="0"/>
              <a:t>성별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관심사</a:t>
            </a:r>
            <a:r>
              <a:rPr lang="en-US" altLang="ko-KR" b="1" dirty="0"/>
              <a:t>(</a:t>
            </a:r>
            <a:r>
              <a:rPr lang="ko-KR" altLang="en-US" b="1" dirty="0"/>
              <a:t>취미</a:t>
            </a:r>
            <a:r>
              <a:rPr lang="en-US" altLang="ko-KR" b="1" dirty="0"/>
              <a:t>, </a:t>
            </a:r>
            <a:r>
              <a:rPr lang="ko-KR" altLang="en-US" b="1" dirty="0"/>
              <a:t>음식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선호 인원수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조회하고 있는 여행지 정보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5. </a:t>
            </a:r>
            <a:r>
              <a:rPr lang="ko-KR" altLang="en-US" b="1" dirty="0"/>
              <a:t>현재 위치 정보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6. </a:t>
            </a:r>
            <a:r>
              <a:rPr lang="ko-KR" altLang="en-US" b="1" dirty="0"/>
              <a:t>이동수단</a:t>
            </a:r>
            <a:r>
              <a:rPr lang="en-US" altLang="ko-KR" b="1" dirty="0"/>
              <a:t>(</a:t>
            </a:r>
            <a:r>
              <a:rPr lang="ko-KR" altLang="en-US" b="1" dirty="0"/>
              <a:t>열차</a:t>
            </a:r>
            <a:r>
              <a:rPr lang="en-US" altLang="ko-KR" b="1" dirty="0"/>
              <a:t>, </a:t>
            </a:r>
            <a:r>
              <a:rPr lang="ko-KR" altLang="en-US" b="1" dirty="0"/>
              <a:t>자가</a:t>
            </a:r>
            <a:r>
              <a:rPr lang="en-US" altLang="ko-KR" b="1" dirty="0"/>
              <a:t>, </a:t>
            </a:r>
            <a:r>
              <a:rPr lang="ko-KR" altLang="en-US" b="1" dirty="0"/>
              <a:t>렌트</a:t>
            </a:r>
            <a:r>
              <a:rPr lang="en-US" altLang="ko-KR" b="1" dirty="0"/>
              <a:t>, </a:t>
            </a:r>
            <a:r>
              <a:rPr lang="ko-KR" altLang="en-US" b="1" dirty="0"/>
              <a:t>버스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7. </a:t>
            </a:r>
            <a:r>
              <a:rPr lang="ko-KR" altLang="en-US" b="1" dirty="0"/>
              <a:t>이전에 조회한 여행지 정보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8. </a:t>
            </a:r>
            <a:r>
              <a:rPr lang="ko-KR" altLang="en-US" b="1" dirty="0"/>
              <a:t>최근 다녀온 여행지 정보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9. </a:t>
            </a:r>
            <a:r>
              <a:rPr lang="ko-KR" altLang="en-US" b="1" dirty="0"/>
              <a:t>이전 여행 기록으로 생긴 평점</a:t>
            </a:r>
            <a:r>
              <a:rPr lang="en-US" altLang="ko-KR" b="1" dirty="0"/>
              <a:t>(</a:t>
            </a:r>
            <a:r>
              <a:rPr lang="ko-KR" altLang="en-US" b="1" dirty="0"/>
              <a:t>여행 후에 서로에게 평점 부여</a:t>
            </a:r>
            <a:r>
              <a:rPr lang="en-US" altLang="ko-KR" b="1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C89735B-C642-4A4E-8B49-9D18CFCCA93A}"/>
              </a:ext>
            </a:extLst>
          </p:cNvPr>
          <p:cNvSpPr/>
          <p:nvPr/>
        </p:nvSpPr>
        <p:spPr>
          <a:xfrm>
            <a:off x="6096000" y="199503"/>
            <a:ext cx="3322948" cy="696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시 입력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수정 가능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AA598697-D7E3-4401-A007-D3758D4E53BD}"/>
              </a:ext>
            </a:extLst>
          </p:cNvPr>
          <p:cNvCxnSpPr/>
          <p:nvPr/>
        </p:nvCxnSpPr>
        <p:spPr>
          <a:xfrm>
            <a:off x="3355942" y="395926"/>
            <a:ext cx="2740058" cy="151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9F49D7A-963C-455F-A5E9-A2668ECE7B1C}"/>
              </a:ext>
            </a:extLst>
          </p:cNvPr>
          <p:cNvCxnSpPr>
            <a:cxnSpLocks/>
          </p:cNvCxnSpPr>
          <p:nvPr/>
        </p:nvCxnSpPr>
        <p:spPr>
          <a:xfrm flipV="1">
            <a:off x="3054285" y="580309"/>
            <a:ext cx="3041715" cy="386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4C42C45-9589-49E2-BA01-554FF3657312}"/>
              </a:ext>
            </a:extLst>
          </p:cNvPr>
          <p:cNvSpPr/>
          <p:nvPr/>
        </p:nvSpPr>
        <p:spPr>
          <a:xfrm>
            <a:off x="6110141" y="1913641"/>
            <a:ext cx="2854750" cy="863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매칭 </a:t>
            </a:r>
            <a:r>
              <a:rPr lang="ko-KR" altLang="en-US">
                <a:solidFill>
                  <a:schemeClr val="tx1"/>
                </a:solidFill>
              </a:rPr>
              <a:t>시 설정 또는 실시간 정보 사용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042A85CF-6835-411E-B309-7D6831087544}"/>
              </a:ext>
            </a:extLst>
          </p:cNvPr>
          <p:cNvCxnSpPr>
            <a:cxnSpLocks/>
          </p:cNvCxnSpPr>
          <p:nvPr/>
        </p:nvCxnSpPr>
        <p:spPr>
          <a:xfrm>
            <a:off x="2773052" y="1541489"/>
            <a:ext cx="3322948" cy="539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A98180D9-9B9B-4591-BA4B-D249DE79E036}"/>
              </a:ext>
            </a:extLst>
          </p:cNvPr>
          <p:cNvCxnSpPr>
            <a:cxnSpLocks/>
          </p:cNvCxnSpPr>
          <p:nvPr/>
        </p:nvCxnSpPr>
        <p:spPr>
          <a:xfrm>
            <a:off x="3780148" y="2032695"/>
            <a:ext cx="2301712" cy="2299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9E723970-63D4-4048-A5EA-A5063DD71678}"/>
              </a:ext>
            </a:extLst>
          </p:cNvPr>
          <p:cNvCxnSpPr>
            <a:cxnSpLocks/>
          </p:cNvCxnSpPr>
          <p:nvPr/>
        </p:nvCxnSpPr>
        <p:spPr>
          <a:xfrm flipV="1">
            <a:off x="2554664" y="2432115"/>
            <a:ext cx="3527196" cy="168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321D2DB3-DC5A-4D1B-A4A4-057B04A3C00B}"/>
              </a:ext>
            </a:extLst>
          </p:cNvPr>
          <p:cNvCxnSpPr>
            <a:cxnSpLocks/>
          </p:cNvCxnSpPr>
          <p:nvPr/>
        </p:nvCxnSpPr>
        <p:spPr>
          <a:xfrm flipV="1">
            <a:off x="4496585" y="2609588"/>
            <a:ext cx="1589988" cy="5279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A451E69-EAD4-4320-A9B7-FCAC7CC36B3B}"/>
              </a:ext>
            </a:extLst>
          </p:cNvPr>
          <p:cNvSpPr/>
          <p:nvPr/>
        </p:nvSpPr>
        <p:spPr>
          <a:xfrm>
            <a:off x="7459745" y="3720223"/>
            <a:ext cx="2854750" cy="863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정보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저장 후 이용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E945215D-91DA-4E10-81F8-BE9D6D64664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780148" y="3665807"/>
            <a:ext cx="3679597" cy="486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CC11BC84-B298-471F-9200-587EB0D25B90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591612" y="4152108"/>
            <a:ext cx="3868133" cy="51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D5EB4B6D-73F9-4F5B-A00B-1AAB9C6A4C1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525678" y="4152108"/>
            <a:ext cx="1934067" cy="431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8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04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페이지 내 메인메뉴(고정)</a:t>
                      </a:r>
                      <a:endParaRPr sz="1800"/>
                    </a:p>
                    <a:p>
                      <a:pPr marL="285750" indent="-285750" algn="l">
                        <a:buSzPct val="100000"/>
                        <a:buChar char="-"/>
                        <a:defRPr sz="1500"/>
                      </a:pPr>
                      <a:r>
                        <a:t>메인메뉴 클릭시 하위메뉴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내주위 매칭</a:t>
                      </a:r>
                    </a:p>
                    <a:p>
                      <a:pPr marL="285750" indent="-285750" algn="l">
                        <a:buSzPct val="100000"/>
                        <a:buChar char="-"/>
                        <a:defRPr sz="1500"/>
                      </a:pPr>
                      <a:r>
                        <a:t>위치기반의 서비스로써 하위메뉴 없음.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각 메뉴에 하위메뉴로 라디오박스로 처리하여 단일 항목 선택 가능</a:t>
                      </a:r>
                    </a:p>
                    <a:p>
                      <a:pPr algn="l">
                        <a:defRPr sz="1500"/>
                      </a:pPr>
                      <a:r>
                        <a:t>선택 후 하단의 메인페이지에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하위메뉴 선택시 메인창에 간단한 프로필과 관심헤시테그 노출 하여 메이트상대 서칭.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7" name="직사각형 12"/>
          <p:cNvGrpSpPr/>
          <p:nvPr/>
        </p:nvGrpSpPr>
        <p:grpSpPr>
          <a:xfrm>
            <a:off x="3184036" y="1293245"/>
            <a:ext cx="1927230" cy="609697"/>
            <a:chOff x="0" y="0"/>
            <a:chExt cx="1927229" cy="609696"/>
          </a:xfrm>
        </p:grpSpPr>
        <p:sp>
          <p:nvSpPr>
            <p:cNvPr id="105" name="직사각형"/>
            <p:cNvSpPr/>
            <p:nvPr/>
          </p:nvSpPr>
          <p:spPr>
            <a:xfrm>
              <a:off x="-1" y="0"/>
              <a:ext cx="1927231" cy="6096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06" name="메인로고"/>
            <p:cNvSpPr txBox="1"/>
            <p:nvPr/>
          </p:nvSpPr>
          <p:spPr>
            <a:xfrm>
              <a:off x="-1" y="111425"/>
              <a:ext cx="1927231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여행 메이트 매칭</a:t>
              </a:r>
            </a:p>
          </p:txBody>
        </p:sp>
      </p:grpSp>
      <p:graphicFrame>
        <p:nvGraphicFramePr>
          <p:cNvPr id="108" name="표 3"/>
          <p:cNvGraphicFramePr/>
          <p:nvPr/>
        </p:nvGraphicFramePr>
        <p:xfrm>
          <a:off x="399094" y="2369853"/>
          <a:ext cx="7497110" cy="370840"/>
        </p:xfrm>
        <a:graphic>
          <a:graphicData uri="http://schemas.openxmlformats.org/drawingml/2006/table">
            <a:tbl>
              <a:tblPr/>
              <a:tblGrid>
                <a:gridCol w="1499422"/>
                <a:gridCol w="1499422"/>
                <a:gridCol w="1499422"/>
                <a:gridCol w="1499422"/>
                <a:gridCol w="149942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연령별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인원별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관심사별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내주위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여행지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11" name="타원 29"/>
          <p:cNvGrpSpPr/>
          <p:nvPr/>
        </p:nvGrpSpPr>
        <p:grpSpPr>
          <a:xfrm>
            <a:off x="312841" y="2056906"/>
            <a:ext cx="379800" cy="370837"/>
            <a:chOff x="-1" y="0"/>
            <a:chExt cx="379798" cy="370835"/>
          </a:xfrm>
        </p:grpSpPr>
        <p:sp>
          <p:nvSpPr>
            <p:cNvPr id="10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0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12" name="직사각형 5"/>
          <p:cNvSpPr/>
          <p:nvPr/>
        </p:nvSpPr>
        <p:spPr>
          <a:xfrm>
            <a:off x="404169" y="2737767"/>
            <a:ext cx="1432416" cy="11790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20세 ~ 23세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23세 ~ 26세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26세 ~ 29세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29세 이상</a:t>
            </a:r>
          </a:p>
        </p:txBody>
      </p:sp>
      <p:sp>
        <p:nvSpPr>
          <p:cNvPr id="113" name="직사각형 47"/>
          <p:cNvSpPr/>
          <p:nvPr/>
        </p:nvSpPr>
        <p:spPr>
          <a:xfrm>
            <a:off x="1924696" y="2743547"/>
            <a:ext cx="1432415" cy="116751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2명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2명~5명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5명~10명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14" name="직사각형 48"/>
          <p:cNvSpPr/>
          <p:nvPr/>
        </p:nvSpPr>
        <p:spPr>
          <a:xfrm>
            <a:off x="3441960" y="2755106"/>
            <a:ext cx="1432415" cy="11443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맛집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풍경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사진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문화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기타 </a:t>
            </a:r>
          </a:p>
        </p:txBody>
      </p:sp>
      <p:grpSp>
        <p:nvGrpSpPr>
          <p:cNvPr id="117" name="직사각형 50"/>
          <p:cNvGrpSpPr/>
          <p:nvPr/>
        </p:nvGrpSpPr>
        <p:grpSpPr>
          <a:xfrm>
            <a:off x="6428952" y="2793512"/>
            <a:ext cx="1432415" cy="1027076"/>
            <a:chOff x="0" y="0"/>
            <a:chExt cx="1432414" cy="1027074"/>
          </a:xfrm>
        </p:grpSpPr>
        <p:sp>
          <p:nvSpPr>
            <p:cNvPr id="115" name="직사각형"/>
            <p:cNvSpPr/>
            <p:nvPr/>
          </p:nvSpPr>
          <p:spPr>
            <a:xfrm>
              <a:off x="-1" y="-1"/>
              <a:ext cx="1432416" cy="10270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6" name="경기지역…"/>
            <p:cNvSpPr txBox="1"/>
            <p:nvPr/>
          </p:nvSpPr>
          <p:spPr>
            <a:xfrm>
              <a:off x="-1" y="61419"/>
              <a:ext cx="1432416" cy="904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경기지역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충북지역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강원지역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제주도</a:t>
              </a:r>
            </a:p>
          </p:txBody>
        </p:sp>
      </p:grpSp>
      <p:grpSp>
        <p:nvGrpSpPr>
          <p:cNvPr id="120" name="타원 29"/>
          <p:cNvGrpSpPr/>
          <p:nvPr/>
        </p:nvGrpSpPr>
        <p:grpSpPr>
          <a:xfrm>
            <a:off x="5517533" y="2077905"/>
            <a:ext cx="379799" cy="370837"/>
            <a:chOff x="-1" y="0"/>
            <a:chExt cx="379798" cy="370835"/>
          </a:xfrm>
        </p:grpSpPr>
        <p:sp>
          <p:nvSpPr>
            <p:cNvPr id="118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9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3" name="타원 29"/>
          <p:cNvGrpSpPr/>
          <p:nvPr/>
        </p:nvGrpSpPr>
        <p:grpSpPr>
          <a:xfrm>
            <a:off x="394590" y="2868947"/>
            <a:ext cx="379799" cy="370836"/>
            <a:chOff x="-1" y="0"/>
            <a:chExt cx="379798" cy="370835"/>
          </a:xfrm>
        </p:grpSpPr>
        <p:sp>
          <p:nvSpPr>
            <p:cNvPr id="121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22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35" name="직사각형 6"/>
          <p:cNvGrpSpPr/>
          <p:nvPr/>
        </p:nvGrpSpPr>
        <p:grpSpPr>
          <a:xfrm>
            <a:off x="195665" y="3951479"/>
            <a:ext cx="7884451" cy="2532448"/>
            <a:chOff x="0" y="0"/>
            <a:chExt cx="7884450" cy="2532447"/>
          </a:xfrm>
        </p:grpSpPr>
        <p:sp>
          <p:nvSpPr>
            <p:cNvPr id="124" name="직사각형"/>
            <p:cNvSpPr/>
            <p:nvPr/>
          </p:nvSpPr>
          <p:spPr>
            <a:xfrm>
              <a:off x="0" y="-1"/>
              <a:ext cx="7884451" cy="253244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grpSp>
          <p:nvGrpSpPr>
            <p:cNvPr id="129" name="그룹"/>
            <p:cNvGrpSpPr/>
            <p:nvPr/>
          </p:nvGrpSpPr>
          <p:grpSpPr>
            <a:xfrm>
              <a:off x="80429" y="82650"/>
              <a:ext cx="7558588" cy="1016712"/>
              <a:chOff x="0" y="0"/>
              <a:chExt cx="7558586" cy="1016711"/>
            </a:xfrm>
          </p:grpSpPr>
          <p:sp>
            <p:nvSpPr>
              <p:cNvPr id="125" name="이름/성별/나이 등 기본정보"/>
              <p:cNvSpPr txBox="1"/>
              <p:nvPr/>
            </p:nvSpPr>
            <p:spPr>
              <a:xfrm>
                <a:off x="912583" y="70548"/>
                <a:ext cx="2533316" cy="386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r>
                  <a:t>이름/성별/나이 등 기본정보</a:t>
                </a:r>
              </a:p>
            </p:txBody>
          </p:sp>
          <p:sp>
            <p:nvSpPr>
              <p:cNvPr id="126" name="사용자1"/>
              <p:cNvSpPr/>
              <p:nvPr/>
            </p:nvSpPr>
            <p:spPr>
              <a:xfrm>
                <a:off x="57990" y="97150"/>
                <a:ext cx="698409" cy="66604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5">
                    <a:lumOff val="12058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>
                  <a:defRPr sz="1500"/>
                </a:lvl1pPr>
              </a:lstStyle>
              <a:p>
                <a:r>
                  <a:t>사용자1</a:t>
                </a:r>
              </a:p>
            </p:txBody>
          </p:sp>
          <p:sp>
            <p:nvSpPr>
              <p:cNvPr id="127" name="#맛집#드라이브#풍경사진"/>
              <p:cNvSpPr txBox="1"/>
              <p:nvPr/>
            </p:nvSpPr>
            <p:spPr>
              <a:xfrm>
                <a:off x="888840" y="494032"/>
                <a:ext cx="1676670" cy="281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200"/>
                </a:lvl1pPr>
              </a:lstStyle>
              <a:p>
                <a:r>
                  <a:t>#맛집#드라이브#풍경사진</a:t>
                </a:r>
              </a:p>
            </p:txBody>
          </p:sp>
          <p:sp>
            <p:nvSpPr>
              <p:cNvPr id="128" name="직사각형"/>
              <p:cNvSpPr/>
              <p:nvPr/>
            </p:nvSpPr>
            <p:spPr>
              <a:xfrm>
                <a:off x="0" y="0"/>
                <a:ext cx="7558587" cy="1016712"/>
              </a:xfrm>
              <a:prstGeom prst="rect">
                <a:avLst/>
              </a:prstGeom>
              <a:noFill/>
              <a:ln w="25400" cap="flat">
                <a:solidFill>
                  <a:schemeClr val="accent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34" name="그룹"/>
            <p:cNvGrpSpPr/>
            <p:nvPr/>
          </p:nvGrpSpPr>
          <p:grpSpPr>
            <a:xfrm>
              <a:off x="80429" y="1171239"/>
              <a:ext cx="7558588" cy="1016712"/>
              <a:chOff x="0" y="0"/>
              <a:chExt cx="7558586" cy="1016711"/>
            </a:xfrm>
          </p:grpSpPr>
          <p:sp>
            <p:nvSpPr>
              <p:cNvPr id="130" name="이름/성별/나이 등 기본정보"/>
              <p:cNvSpPr txBox="1"/>
              <p:nvPr/>
            </p:nvSpPr>
            <p:spPr>
              <a:xfrm>
                <a:off x="912583" y="70548"/>
                <a:ext cx="2533316" cy="386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r>
                  <a:t>이름/성별/나이 등 기본정보</a:t>
                </a:r>
              </a:p>
            </p:txBody>
          </p:sp>
          <p:sp>
            <p:nvSpPr>
              <p:cNvPr id="131" name="사용자2"/>
              <p:cNvSpPr/>
              <p:nvPr/>
            </p:nvSpPr>
            <p:spPr>
              <a:xfrm>
                <a:off x="57990" y="97150"/>
                <a:ext cx="698409" cy="66604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5">
                    <a:lumOff val="12058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>
                  <a:defRPr sz="1500"/>
                </a:lvl1pPr>
              </a:lstStyle>
              <a:p>
                <a:r>
                  <a:t>사용자2</a:t>
                </a:r>
              </a:p>
            </p:txBody>
          </p:sp>
          <p:sp>
            <p:nvSpPr>
              <p:cNvPr id="132" name="#낚시#바다낚시#동해"/>
              <p:cNvSpPr txBox="1"/>
              <p:nvPr/>
            </p:nvSpPr>
            <p:spPr>
              <a:xfrm>
                <a:off x="888840" y="494032"/>
                <a:ext cx="1413018" cy="281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200"/>
                </a:lvl1pPr>
              </a:lstStyle>
              <a:p>
                <a:r>
                  <a:t>#낚시#바다낚시#동해</a:t>
                </a:r>
              </a:p>
            </p:txBody>
          </p:sp>
          <p:sp>
            <p:nvSpPr>
              <p:cNvPr id="133" name="직사각형"/>
              <p:cNvSpPr/>
              <p:nvPr/>
            </p:nvSpPr>
            <p:spPr>
              <a:xfrm>
                <a:off x="0" y="0"/>
                <a:ext cx="7558587" cy="1016712"/>
              </a:xfrm>
              <a:prstGeom prst="rect">
                <a:avLst/>
              </a:prstGeom>
              <a:noFill/>
              <a:ln w="25400" cap="flat">
                <a:solidFill>
                  <a:schemeClr val="accent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38" name="타원 29"/>
          <p:cNvGrpSpPr/>
          <p:nvPr/>
        </p:nvGrpSpPr>
        <p:grpSpPr>
          <a:xfrm>
            <a:off x="177317" y="3951479"/>
            <a:ext cx="379799" cy="370837"/>
            <a:chOff x="-1" y="0"/>
            <a:chExt cx="379798" cy="370835"/>
          </a:xfrm>
        </p:grpSpPr>
        <p:sp>
          <p:nvSpPr>
            <p:cNvPr id="136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37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F2292CC-FBFA-457D-A0A3-8BABC7AA898F}"/>
              </a:ext>
            </a:extLst>
          </p:cNvPr>
          <p:cNvSpPr txBox="1"/>
          <p:nvPr/>
        </p:nvSpPr>
        <p:spPr>
          <a:xfrm>
            <a:off x="838986" y="358219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1 </a:t>
            </a:r>
            <a:r>
              <a:rPr lang="ko-KR" altLang="en-US" sz="3200" b="1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43999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328" name="표 13"/>
          <p:cNvGraphicFramePr/>
          <p:nvPr>
            <p:extLst>
              <p:ext uri="{D42A27DB-BD31-4B8C-83A1-F6EECF244321}">
                <p14:modId xmlns:p14="http://schemas.microsoft.com/office/powerpoint/2010/main" val="541144206"/>
              </p:ext>
            </p:extLst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실시간 채팅 형식으로써 서로의</a:t>
                      </a:r>
                    </a:p>
                    <a:p>
                      <a:pPr algn="l">
                        <a:defRPr sz="1500"/>
                      </a:pPr>
                      <a:r>
                        <a:t>정보공유 및 연락처 교환 등 기능활용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dirty="0" err="1"/>
                        <a:t>사용자가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지정한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프로필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사진이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노출됨</a:t>
                      </a:r>
                      <a:r>
                        <a:rPr dirty="0"/>
                        <a:t>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31" name="타원 29"/>
          <p:cNvGrpSpPr/>
          <p:nvPr/>
        </p:nvGrpSpPr>
        <p:grpSpPr>
          <a:xfrm>
            <a:off x="198889" y="1425315"/>
            <a:ext cx="379800" cy="370836"/>
            <a:chOff x="-1" y="-1"/>
            <a:chExt cx="379798" cy="370835"/>
          </a:xfrm>
        </p:grpSpPr>
        <p:sp>
          <p:nvSpPr>
            <p:cNvPr id="32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0" name="1"/>
            <p:cNvSpPr txBox="1"/>
            <p:nvPr/>
          </p:nvSpPr>
          <p:spPr>
            <a:xfrm>
              <a:off x="55620" y="-2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34" name="타원 31"/>
          <p:cNvGrpSpPr/>
          <p:nvPr/>
        </p:nvGrpSpPr>
        <p:grpSpPr>
          <a:xfrm>
            <a:off x="12521084" y="4649595"/>
            <a:ext cx="379799" cy="370837"/>
            <a:chOff x="-1" y="-1"/>
            <a:chExt cx="379798" cy="370835"/>
          </a:xfrm>
        </p:grpSpPr>
        <p:sp>
          <p:nvSpPr>
            <p:cNvPr id="332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3" name="3"/>
            <p:cNvSpPr txBox="1"/>
            <p:nvPr/>
          </p:nvSpPr>
          <p:spPr>
            <a:xfrm>
              <a:off x="55620" y="-2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37" name="채팅을 입력하세요."/>
          <p:cNvGrpSpPr/>
          <p:nvPr/>
        </p:nvGrpSpPr>
        <p:grpSpPr>
          <a:xfrm>
            <a:off x="353916" y="6067819"/>
            <a:ext cx="7587465" cy="434051"/>
            <a:chOff x="0" y="0"/>
            <a:chExt cx="7587464" cy="434050"/>
          </a:xfrm>
        </p:grpSpPr>
        <p:sp>
          <p:nvSpPr>
            <p:cNvPr id="335" name="직사각형"/>
            <p:cNvSpPr/>
            <p:nvPr/>
          </p:nvSpPr>
          <p:spPr>
            <a:xfrm>
              <a:off x="0" y="-1"/>
              <a:ext cx="7587465" cy="43405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6" name="채팅을 입력하세요."/>
            <p:cNvSpPr txBox="1"/>
            <p:nvPr/>
          </p:nvSpPr>
          <p:spPr>
            <a:xfrm>
              <a:off x="0" y="23603"/>
              <a:ext cx="7587465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채팅을 입력하세요.</a:t>
              </a:r>
            </a:p>
          </p:txBody>
        </p:sp>
      </p:grpSp>
      <p:grpSp>
        <p:nvGrpSpPr>
          <p:cNvPr id="340" name="전송"/>
          <p:cNvGrpSpPr/>
          <p:nvPr/>
        </p:nvGrpSpPr>
        <p:grpSpPr>
          <a:xfrm>
            <a:off x="7430634" y="6183771"/>
            <a:ext cx="354398" cy="202149"/>
            <a:chOff x="0" y="0"/>
            <a:chExt cx="354396" cy="202148"/>
          </a:xfrm>
        </p:grpSpPr>
        <p:sp>
          <p:nvSpPr>
            <p:cNvPr id="338" name="직사각형"/>
            <p:cNvSpPr/>
            <p:nvPr/>
          </p:nvSpPr>
          <p:spPr>
            <a:xfrm>
              <a:off x="0" y="0"/>
              <a:ext cx="354397" cy="20214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9" name="전송"/>
            <p:cNvSpPr txBox="1"/>
            <p:nvPr/>
          </p:nvSpPr>
          <p:spPr>
            <a:xfrm>
              <a:off x="0" y="4556"/>
              <a:ext cx="354397" cy="193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전송</a:t>
              </a:r>
            </a:p>
          </p:txBody>
        </p:sp>
      </p:grpSp>
      <p:grpSp>
        <p:nvGrpSpPr>
          <p:cNvPr id="343" name="안녕하세요 ~ 여행광님"/>
          <p:cNvGrpSpPr/>
          <p:nvPr/>
        </p:nvGrpSpPr>
        <p:grpSpPr>
          <a:xfrm>
            <a:off x="4249779" y="1518534"/>
            <a:ext cx="3179076" cy="971049"/>
            <a:chOff x="-1" y="-1"/>
            <a:chExt cx="3179074" cy="971047"/>
          </a:xfrm>
        </p:grpSpPr>
        <p:sp>
          <p:nvSpPr>
            <p:cNvPr id="341" name="안녕하세요 ~ 여행광님"/>
            <p:cNvSpPr txBox="1"/>
            <p:nvPr/>
          </p:nvSpPr>
          <p:spPr>
            <a:xfrm>
              <a:off x="257542" y="139699"/>
              <a:ext cx="2207824" cy="386843"/>
            </a:xfrm>
            <a:prstGeom prst="rect">
              <a:avLst/>
            </a:prstGeom>
            <a:solidFill>
              <a:schemeClr val="accent4">
                <a:lumOff val="125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안녕하세요 ~ 여행광님 </a:t>
              </a:r>
            </a:p>
          </p:txBody>
        </p:sp>
        <p:pic>
          <p:nvPicPr>
            <p:cNvPr id="342" name="안녕하세요 ~ 여행광님 안녕하세요 ~ 여행광님 " descr="안녕하세요 ~ 여행광님 안녕하세요 ~ 여행광님 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" y="-2"/>
              <a:ext cx="3179076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6" name="네 저는 괜찮아요 !"/>
          <p:cNvGrpSpPr/>
          <p:nvPr/>
        </p:nvGrpSpPr>
        <p:grpSpPr>
          <a:xfrm>
            <a:off x="821334" y="3927146"/>
            <a:ext cx="2486873" cy="971048"/>
            <a:chOff x="-1" y="-1"/>
            <a:chExt cx="2486871" cy="971047"/>
          </a:xfrm>
        </p:grpSpPr>
        <p:sp>
          <p:nvSpPr>
            <p:cNvPr id="344" name="네 저는 괜찮아요 !"/>
            <p:cNvSpPr txBox="1"/>
            <p:nvPr/>
          </p:nvSpPr>
          <p:spPr>
            <a:xfrm>
              <a:off x="244099" y="139699"/>
              <a:ext cx="1742360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네 저는 괜찮아요 !</a:t>
              </a:r>
            </a:p>
          </p:txBody>
        </p:sp>
        <p:pic>
          <p:nvPicPr>
            <p:cNvPr id="345" name="네 저는 괜찮아요 ! 네 저는 괜찮아요 !" descr="네 저는 괜찮아요 ! 네 저는 괜찮아요 !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" y="-2"/>
              <a:ext cx="2486873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9" name="17일날 9시 출발 괜찮아요?"/>
          <p:cNvGrpSpPr/>
          <p:nvPr/>
        </p:nvGrpSpPr>
        <p:grpSpPr>
          <a:xfrm>
            <a:off x="4014648" y="2943475"/>
            <a:ext cx="3450336" cy="971049"/>
            <a:chOff x="-1" y="-1"/>
            <a:chExt cx="3450334" cy="971047"/>
          </a:xfrm>
        </p:grpSpPr>
        <p:sp>
          <p:nvSpPr>
            <p:cNvPr id="347" name="17일날 9시 출발 괜찮아요?"/>
            <p:cNvSpPr txBox="1"/>
            <p:nvPr/>
          </p:nvSpPr>
          <p:spPr>
            <a:xfrm>
              <a:off x="245034" y="139699"/>
              <a:ext cx="2582871" cy="386843"/>
            </a:xfrm>
            <a:prstGeom prst="rect">
              <a:avLst/>
            </a:prstGeom>
            <a:solidFill>
              <a:schemeClr val="accent4">
                <a:lumOff val="125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17일날 9시 출발 괜찮아요?</a:t>
              </a:r>
            </a:p>
          </p:txBody>
        </p:sp>
        <p:pic>
          <p:nvPicPr>
            <p:cNvPr id="348" name="17일날 9시 출발 괜찮아요? 17일날 9시 출발 괜찮아요?" descr="17일날 9시 출발 괜찮아요? 17일날 9시 출발 괜찮아요?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" y="-2"/>
              <a:ext cx="3450336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2" name="반갑습니다 ~"/>
          <p:cNvGrpSpPr/>
          <p:nvPr/>
        </p:nvGrpSpPr>
        <p:grpSpPr>
          <a:xfrm>
            <a:off x="821336" y="2297353"/>
            <a:ext cx="2007900" cy="971049"/>
            <a:chOff x="0" y="-1"/>
            <a:chExt cx="2007899" cy="971047"/>
          </a:xfrm>
        </p:grpSpPr>
        <p:sp>
          <p:nvSpPr>
            <p:cNvPr id="350" name="반갑습니다 ~"/>
            <p:cNvSpPr txBox="1"/>
            <p:nvPr/>
          </p:nvSpPr>
          <p:spPr>
            <a:xfrm>
              <a:off x="248135" y="139699"/>
              <a:ext cx="1289843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반갑습니다 ~</a:t>
              </a:r>
            </a:p>
          </p:txBody>
        </p:sp>
        <p:pic>
          <p:nvPicPr>
            <p:cNvPr id="351" name="반갑습니다 ~ 반갑습니다 ~" descr="반갑습니다 ~ 반갑습니다 ~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-2"/>
              <a:ext cx="2007901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5" name="그럼 그때 종각역에서 뵈요!!"/>
          <p:cNvGrpSpPr/>
          <p:nvPr/>
        </p:nvGrpSpPr>
        <p:grpSpPr>
          <a:xfrm>
            <a:off x="3892727" y="4768766"/>
            <a:ext cx="3579234" cy="971049"/>
            <a:chOff x="-1" y="-1"/>
            <a:chExt cx="3579232" cy="971047"/>
          </a:xfrm>
        </p:grpSpPr>
        <p:sp>
          <p:nvSpPr>
            <p:cNvPr id="353" name="그럼 그때 종각역에서 뵈요!!"/>
            <p:cNvSpPr txBox="1"/>
            <p:nvPr/>
          </p:nvSpPr>
          <p:spPr>
            <a:xfrm>
              <a:off x="253027" y="139699"/>
              <a:ext cx="2596828" cy="386843"/>
            </a:xfrm>
            <a:prstGeom prst="rect">
              <a:avLst/>
            </a:prstGeom>
            <a:solidFill>
              <a:schemeClr val="accent4">
                <a:lumOff val="125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그럼 그때 종각역에서 뵈요!!</a:t>
              </a:r>
            </a:p>
          </p:txBody>
        </p:sp>
        <p:pic>
          <p:nvPicPr>
            <p:cNvPr id="354" name="그럼 그때 종각역에서 뵈요!! 그럼 그때 종각역에서 뵈요!!" descr="그럼 그때 종각역에서 뵈요!! 그럼 그때 종각역에서 뵈요!!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2" y="-2"/>
              <a:ext cx="3579234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56" name="그림 1" descr="그림 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7701" y="2261460"/>
            <a:ext cx="590401" cy="78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그림 2" descr="그림 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01669" y="1471042"/>
            <a:ext cx="589213" cy="78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그림 31" descr="그림 3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01669" y="2899521"/>
            <a:ext cx="589213" cy="78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32" descr="그림 3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01669" y="4762744"/>
            <a:ext cx="589213" cy="78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3" descr="그림 3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7701" y="3928238"/>
            <a:ext cx="590401" cy="788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타원 29"/>
          <p:cNvGrpSpPr/>
          <p:nvPr/>
        </p:nvGrpSpPr>
        <p:grpSpPr>
          <a:xfrm>
            <a:off x="7518634" y="2175805"/>
            <a:ext cx="379799" cy="370837"/>
            <a:chOff x="0" y="0"/>
            <a:chExt cx="379798" cy="370835"/>
          </a:xfrm>
        </p:grpSpPr>
        <p:sp>
          <p:nvSpPr>
            <p:cNvPr id="361" name="타원형"/>
            <p:cNvSpPr/>
            <p:nvPr/>
          </p:nvSpPr>
          <p:spPr>
            <a:xfrm>
              <a:off x="0" y="21639"/>
              <a:ext cx="379799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62" name="1"/>
            <p:cNvSpPr txBox="1"/>
            <p:nvPr/>
          </p:nvSpPr>
          <p:spPr>
            <a:xfrm>
              <a:off x="55621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F2292CC-FBFA-457D-A0A3-8BABC7AA898F}"/>
              </a:ext>
            </a:extLst>
          </p:cNvPr>
          <p:cNvSpPr txBox="1"/>
          <p:nvPr/>
        </p:nvSpPr>
        <p:spPr>
          <a:xfrm>
            <a:off x="838986" y="358219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1 </a:t>
            </a:r>
            <a:r>
              <a:rPr lang="ko-KR" altLang="en-US" sz="3200" b="1" dirty="0" smtClean="0"/>
              <a:t>화면</a:t>
            </a:r>
            <a:r>
              <a:rPr lang="en-US" altLang="ko-KR" sz="3200" b="1" dirty="0" smtClean="0"/>
              <a:t>(</a:t>
            </a:r>
            <a:r>
              <a:rPr lang="ko-KR" altLang="en-US" sz="3200" b="1" dirty="0" err="1" smtClean="0"/>
              <a:t>매칭</a:t>
            </a:r>
            <a:r>
              <a:rPr lang="ko-KR" altLang="en-US" sz="3200" b="1" dirty="0" smtClean="0"/>
              <a:t> 후 채팅 가능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894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CB3F1C-89B8-4402-B0D3-742D3778DFD7}"/>
              </a:ext>
            </a:extLst>
          </p:cNvPr>
          <p:cNvSpPr txBox="1"/>
          <p:nvPr/>
        </p:nvSpPr>
        <p:spPr>
          <a:xfrm>
            <a:off x="838986" y="358219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2(</a:t>
            </a:r>
            <a:r>
              <a:rPr lang="ko-KR" altLang="en-US" sz="3200" b="1" dirty="0"/>
              <a:t>여행 가이드 매칭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기능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02224A-1492-4A03-AFD5-127605EA134E}"/>
              </a:ext>
            </a:extLst>
          </p:cNvPr>
          <p:cNvSpPr txBox="1"/>
          <p:nvPr/>
        </p:nvSpPr>
        <p:spPr>
          <a:xfrm>
            <a:off x="6333610" y="2517396"/>
            <a:ext cx="57508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smtClean="0"/>
              <a:t>현지인이 직접 등록한 여행 상품을 선택</a:t>
            </a:r>
            <a:endParaRPr lang="en-US" altLang="ko-KR" sz="2000" b="1" dirty="0" smtClean="0"/>
          </a:p>
          <a:p>
            <a:pPr marL="457200" indent="-457200">
              <a:buAutoNum type="arabicPeriod"/>
            </a:pPr>
            <a:r>
              <a:rPr lang="ko-KR" altLang="en-US" sz="2000" b="1" dirty="0" smtClean="0"/>
              <a:t>양질의 가이드를 선발하기 위한 절차가 존재</a:t>
            </a:r>
            <a:endParaRPr lang="en-US" altLang="ko-KR" sz="2000" b="1" dirty="0" smtClean="0"/>
          </a:p>
          <a:p>
            <a:pPr marL="457200" indent="-457200">
              <a:buAutoNum type="arabicPeriod"/>
            </a:pPr>
            <a:r>
              <a:rPr lang="en-US" altLang="ko-KR" sz="2000" b="1" dirty="0" smtClean="0"/>
              <a:t>1:1</a:t>
            </a:r>
            <a:r>
              <a:rPr lang="ko-KR" altLang="en-US" sz="2000" b="1" dirty="0" smtClean="0"/>
              <a:t>부터 </a:t>
            </a:r>
            <a:r>
              <a:rPr lang="en-US" altLang="ko-KR" sz="2000" b="1" dirty="0" smtClean="0"/>
              <a:t>1:</a:t>
            </a:r>
            <a:r>
              <a:rPr lang="ko-KR" altLang="en-US" sz="2000" b="1" dirty="0" smtClean="0"/>
              <a:t>多까지 유연한 인원 설정 가능</a:t>
            </a:r>
            <a:endParaRPr lang="en-US" altLang="ko-KR" sz="2000" b="1" dirty="0" smtClean="0"/>
          </a:p>
          <a:p>
            <a:pPr marL="457200" indent="-457200">
              <a:buAutoNum type="arabicPeriod"/>
            </a:pPr>
            <a:r>
              <a:rPr lang="ko-KR" altLang="en-US" sz="2000" b="1" dirty="0" smtClean="0"/>
              <a:t>가이드는 가격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여행계획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여행경로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여행지 사진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에 대한 정보를 제공</a:t>
            </a:r>
            <a:endParaRPr lang="en-US" altLang="ko-KR" sz="2000" b="1" dirty="0" smtClean="0"/>
          </a:p>
        </p:txBody>
      </p:sp>
      <p:pic>
        <p:nvPicPr>
          <p:cNvPr id="2050" name="Picture 2" descr="C:\Users\ezen-033\Desktop\여행 가이드 매칭_기능설명_이미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63" y="1217512"/>
            <a:ext cx="5602529" cy="388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6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CB3F1C-89B8-4402-B0D3-742D3778DFD7}"/>
              </a:ext>
            </a:extLst>
          </p:cNvPr>
          <p:cNvSpPr txBox="1"/>
          <p:nvPr/>
        </p:nvSpPr>
        <p:spPr>
          <a:xfrm>
            <a:off x="838986" y="358219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가이드 선발 절차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93694" y="1201271"/>
            <a:ext cx="41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마이리얼트립의</a:t>
            </a:r>
            <a:r>
              <a:rPr lang="ko-KR" altLang="en-US" dirty="0" smtClean="0"/>
              <a:t> 서비스를 참고하였음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482" y="1910388"/>
            <a:ext cx="3478307" cy="258532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가이드 등록</a:t>
            </a:r>
            <a:endParaRPr lang="en-US" altLang="ko-KR" b="1" dirty="0" smtClean="0"/>
          </a:p>
          <a:p>
            <a:endParaRPr lang="en-US" altLang="ko-KR" dirty="0"/>
          </a:p>
          <a:p>
            <a:pPr algn="ctr"/>
            <a:r>
              <a:rPr lang="ko-KR" altLang="en-US" dirty="0" smtClean="0"/>
              <a:t>가이드 등록페이지에서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가이드 등록 신청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algn="ctr"/>
            <a:r>
              <a:rPr lang="ko-KR" altLang="en-US" b="1" dirty="0" smtClean="0"/>
              <a:t>서류내</a:t>
            </a:r>
            <a:r>
              <a:rPr lang="ko-KR" altLang="en-US" b="1" dirty="0"/>
              <a:t>용</a:t>
            </a:r>
            <a:endParaRPr lang="en-US" altLang="ko-KR" b="1" dirty="0"/>
          </a:p>
          <a:p>
            <a:pPr algn="ctr"/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현지 거주 기간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 신분증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자기소개서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여행계획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포트폴리오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2317" y="2464385"/>
            <a:ext cx="3648635" cy="1477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면</a:t>
            </a:r>
            <a:r>
              <a:rPr lang="ko-KR" altLang="en-US" b="1" dirty="0"/>
              <a:t>접</a:t>
            </a:r>
            <a:endParaRPr lang="en-US" altLang="ko-KR" b="1" dirty="0" smtClean="0"/>
          </a:p>
          <a:p>
            <a:endParaRPr lang="en-US" altLang="ko-KR" dirty="0"/>
          </a:p>
          <a:p>
            <a:pPr algn="ctr"/>
            <a:r>
              <a:rPr lang="ko-KR" altLang="en-US" dirty="0" smtClean="0"/>
              <a:t>해당 부서 담당자가 직접 면접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8668871" y="2602886"/>
            <a:ext cx="2205319" cy="120032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가이드 등록 신청 승인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 flipV="1">
            <a:off x="3863789" y="3203049"/>
            <a:ext cx="538528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050952" y="3203051"/>
            <a:ext cx="617919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9911" y="4915780"/>
            <a:ext cx="2788024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선발 이후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여행상품 등록 가능</a:t>
            </a:r>
            <a:endParaRPr lang="en-US" altLang="ko-KR" dirty="0" smtClean="0"/>
          </a:p>
        </p:txBody>
      </p:sp>
      <p:cxnSp>
        <p:nvCxnSpPr>
          <p:cNvPr id="15" name="직선 화살표 연결선 14"/>
          <p:cNvCxnSpPr>
            <a:stCxn id="8" idx="2"/>
            <a:endCxn id="14" idx="0"/>
          </p:cNvCxnSpPr>
          <p:nvPr/>
        </p:nvCxnSpPr>
        <p:spPr>
          <a:xfrm flipH="1">
            <a:off x="9753923" y="3803215"/>
            <a:ext cx="17608" cy="111256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65" name="표 13"/>
          <p:cNvGraphicFramePr/>
          <p:nvPr>
            <p:extLst>
              <p:ext uri="{D42A27DB-BD31-4B8C-83A1-F6EECF244321}">
                <p14:modId xmlns:p14="http://schemas.microsoft.com/office/powerpoint/2010/main" val="3259562740"/>
              </p:ext>
            </p:extLst>
          </p:nvPr>
        </p:nvGraphicFramePr>
        <p:xfrm>
          <a:off x="8509686" y="1289960"/>
          <a:ext cx="3491813" cy="3511851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가이드 상품</a:t>
                      </a:r>
                    </a:p>
                    <a:p>
                      <a:pPr algn="l">
                        <a:defRPr sz="1500"/>
                      </a:pPr>
                      <a:r>
                        <a:t>- 해당 상품의 기본적인 테마, 가격, 등 정보가 있으며 클릭시 상세 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사용자가 원하는데로 정렬하여 보기가능</a:t>
                      </a:r>
                    </a:p>
                    <a:p>
                      <a:pPr algn="l">
                        <a:defRPr sz="1500"/>
                      </a:pPr>
                      <a:r>
                        <a:t>기본적으로 추천순으로 정렬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dirty="0" err="1"/>
                        <a:t>아이콘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클릭으로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페이지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넘기기</a:t>
                      </a:r>
                      <a:r>
                        <a:rPr dirty="0"/>
                        <a:t>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68" name="직사각형 12"/>
          <p:cNvGrpSpPr/>
          <p:nvPr/>
        </p:nvGrpSpPr>
        <p:grpSpPr>
          <a:xfrm>
            <a:off x="3184035" y="1293244"/>
            <a:ext cx="1927231" cy="609698"/>
            <a:chOff x="0" y="0"/>
            <a:chExt cx="1927229" cy="609696"/>
          </a:xfrm>
        </p:grpSpPr>
        <p:sp>
          <p:nvSpPr>
            <p:cNvPr id="166" name="직사각형"/>
            <p:cNvSpPr/>
            <p:nvPr/>
          </p:nvSpPr>
          <p:spPr>
            <a:xfrm>
              <a:off x="-1" y="-1"/>
              <a:ext cx="1927230" cy="6096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67" name="메인로고"/>
            <p:cNvSpPr txBox="1"/>
            <p:nvPr/>
          </p:nvSpPr>
          <p:spPr>
            <a:xfrm>
              <a:off x="-1" y="111423"/>
              <a:ext cx="1927230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여행 가이드 매칭</a:t>
              </a:r>
            </a:p>
          </p:txBody>
        </p:sp>
      </p:grpSp>
      <p:grpSp>
        <p:nvGrpSpPr>
          <p:cNvPr id="171" name="타원 31"/>
          <p:cNvGrpSpPr/>
          <p:nvPr/>
        </p:nvGrpSpPr>
        <p:grpSpPr>
          <a:xfrm>
            <a:off x="3073978" y="6183765"/>
            <a:ext cx="379800" cy="370837"/>
            <a:chOff x="-1" y="0"/>
            <a:chExt cx="379798" cy="370835"/>
          </a:xfrm>
        </p:grpSpPr>
        <p:sp>
          <p:nvSpPr>
            <p:cNvPr id="16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0" name="3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77" name="그룹"/>
          <p:cNvGrpSpPr/>
          <p:nvPr/>
        </p:nvGrpSpPr>
        <p:grpSpPr>
          <a:xfrm>
            <a:off x="336146" y="3612013"/>
            <a:ext cx="7623007" cy="1270003"/>
            <a:chOff x="0" y="0"/>
            <a:chExt cx="7623005" cy="1270001"/>
          </a:xfrm>
        </p:grpSpPr>
        <p:sp>
          <p:nvSpPr>
            <p:cNvPr id="172" name="직사각형"/>
            <p:cNvSpPr/>
            <p:nvPr/>
          </p:nvSpPr>
          <p:spPr>
            <a:xfrm>
              <a:off x="-1" y="-1"/>
              <a:ext cx="7623007" cy="127000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3" name="3박 4일 유산슬과 떠나는 관광버스 뽕짝투어"/>
            <p:cNvSpPr txBox="1"/>
            <p:nvPr/>
          </p:nvSpPr>
          <p:spPr>
            <a:xfrm>
              <a:off x="2167920" y="129535"/>
              <a:ext cx="403753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3박 4일 유산슬과 떠나는 관광버스 뽕짝투어</a:t>
              </a:r>
            </a:p>
          </p:txBody>
        </p:sp>
        <p:sp>
          <p:nvSpPr>
            <p:cNvPr id="174" name="1인 79,000원"/>
            <p:cNvSpPr txBox="1"/>
            <p:nvPr/>
          </p:nvSpPr>
          <p:spPr>
            <a:xfrm>
              <a:off x="6544559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79,000원</a:t>
              </a:r>
            </a:p>
          </p:txBody>
        </p:sp>
        <p:sp>
          <p:nvSpPr>
            <p:cNvPr id="175" name="#음악 #트로트 #관광버스 #지방투어"/>
            <p:cNvSpPr txBox="1"/>
            <p:nvPr/>
          </p:nvSpPr>
          <p:spPr>
            <a:xfrm>
              <a:off x="2223456" y="842036"/>
              <a:ext cx="2647229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#음악 #트로트 #관광버스 #지방투어</a:t>
              </a:r>
            </a:p>
          </p:txBody>
        </p:sp>
        <p:pic>
          <p:nvPicPr>
            <p:cNvPr id="176" name="유산슬.jpg" descr="유산슬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281" y="6349"/>
              <a:ext cx="2070102" cy="12573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추천순. 등록순. 낮은가격순. 높은가격순"/>
          <p:cNvSpPr txBox="1"/>
          <p:nvPr/>
        </p:nvSpPr>
        <p:spPr>
          <a:xfrm>
            <a:off x="5497295" y="1903633"/>
            <a:ext cx="246740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추천순. 등록순. 낮은가격순. 높은가격순</a:t>
            </a:r>
          </a:p>
        </p:txBody>
      </p:sp>
      <p:grpSp>
        <p:nvGrpSpPr>
          <p:cNvPr id="185" name="그룹 1"/>
          <p:cNvGrpSpPr/>
          <p:nvPr/>
        </p:nvGrpSpPr>
        <p:grpSpPr>
          <a:xfrm>
            <a:off x="336147" y="4920114"/>
            <a:ext cx="7623003" cy="1270001"/>
            <a:chOff x="0" y="0"/>
            <a:chExt cx="7623002" cy="1270000"/>
          </a:xfrm>
        </p:grpSpPr>
        <p:sp>
          <p:nvSpPr>
            <p:cNvPr id="179" name="직사각형"/>
            <p:cNvSpPr/>
            <p:nvPr/>
          </p:nvSpPr>
          <p:spPr>
            <a:xfrm>
              <a:off x="0" y="0"/>
              <a:ext cx="7623003" cy="12700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80" name="1박 2일 설민석과 함께하는 역사투어"/>
            <p:cNvSpPr txBox="1"/>
            <p:nvPr/>
          </p:nvSpPr>
          <p:spPr>
            <a:xfrm>
              <a:off x="2167920" y="114404"/>
              <a:ext cx="3380806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1박 2일 설민석과 함께하는 역사투어</a:t>
              </a:r>
            </a:p>
          </p:txBody>
        </p:sp>
        <p:sp>
          <p:nvSpPr>
            <p:cNvPr id="181" name="1인 39,000원"/>
            <p:cNvSpPr txBox="1"/>
            <p:nvPr/>
          </p:nvSpPr>
          <p:spPr>
            <a:xfrm>
              <a:off x="6544558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39,000원</a:t>
              </a:r>
            </a:p>
          </p:txBody>
        </p:sp>
        <p:sp>
          <p:nvSpPr>
            <p:cNvPr id="182" name="#역사 #고궁 #대한민국 #외국인추천"/>
            <p:cNvSpPr txBox="1"/>
            <p:nvPr/>
          </p:nvSpPr>
          <p:spPr>
            <a:xfrm>
              <a:off x="2223456" y="842035"/>
              <a:ext cx="2647230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#역사 #고궁 #대한민국 #외국인추천</a:t>
              </a:r>
            </a:p>
          </p:txBody>
        </p:sp>
        <p:pic>
          <p:nvPicPr>
            <p:cNvPr id="183" name="설민석.jpeg" descr="설민석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593" y="6349"/>
              <a:ext cx="2070101" cy="12573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해당 상품은 숙박이 포함되어 있지 않습니다."/>
            <p:cNvSpPr txBox="1"/>
            <p:nvPr/>
          </p:nvSpPr>
          <p:spPr>
            <a:xfrm>
              <a:off x="4389090" y="534793"/>
              <a:ext cx="2731055" cy="285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00" u="sng">
                  <a:solidFill>
                    <a:srgbClr val="F30600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해당 상품은 숙박이 포함되어 있지 않습니다.</a:t>
              </a:r>
            </a:p>
          </p:txBody>
        </p:sp>
      </p:grpSp>
      <p:grpSp>
        <p:nvGrpSpPr>
          <p:cNvPr id="191" name="그룹"/>
          <p:cNvGrpSpPr/>
          <p:nvPr/>
        </p:nvGrpSpPr>
        <p:grpSpPr>
          <a:xfrm>
            <a:off x="336146" y="2303913"/>
            <a:ext cx="7623007" cy="1270003"/>
            <a:chOff x="0" y="0"/>
            <a:chExt cx="7623005" cy="1270001"/>
          </a:xfrm>
        </p:grpSpPr>
        <p:pic>
          <p:nvPicPr>
            <p:cNvPr id="186" name="펭수.jpeg" descr="펭수.jpe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60" y="8293"/>
              <a:ext cx="2076344" cy="12573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직사각형"/>
            <p:cNvSpPr/>
            <p:nvPr/>
          </p:nvSpPr>
          <p:spPr>
            <a:xfrm>
              <a:off x="-1" y="-1"/>
              <a:ext cx="7623007" cy="127000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88" name="2박 3일 핵인싸 펭수와 함께하는 상암동 방송국 투어"/>
            <p:cNvSpPr txBox="1"/>
            <p:nvPr/>
          </p:nvSpPr>
          <p:spPr>
            <a:xfrm>
              <a:off x="2167920" y="129535"/>
              <a:ext cx="4757777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dirty="0"/>
                <a:t>2박 3일 </a:t>
              </a:r>
              <a:r>
                <a:rPr dirty="0" err="1"/>
                <a:t>핵인싸</a:t>
              </a:r>
              <a:r>
                <a:rPr dirty="0"/>
                <a:t> </a:t>
              </a:r>
              <a:r>
                <a:rPr dirty="0" err="1"/>
                <a:t>펭수와</a:t>
              </a:r>
              <a:r>
                <a:rPr dirty="0"/>
                <a:t> </a:t>
              </a:r>
              <a:r>
                <a:rPr dirty="0" err="1"/>
                <a:t>함께하는</a:t>
              </a:r>
              <a:r>
                <a:rPr dirty="0"/>
                <a:t> </a:t>
              </a:r>
              <a:r>
                <a:rPr dirty="0" err="1"/>
                <a:t>상암동</a:t>
              </a:r>
              <a:r>
                <a:rPr dirty="0"/>
                <a:t> </a:t>
              </a:r>
              <a:r>
                <a:rPr dirty="0" err="1"/>
                <a:t>방송국</a:t>
              </a:r>
              <a:r>
                <a:rPr dirty="0"/>
                <a:t> </a:t>
              </a:r>
              <a:r>
                <a:rPr dirty="0" err="1"/>
                <a:t>투어</a:t>
              </a:r>
              <a:endParaRPr dirty="0"/>
            </a:p>
          </p:txBody>
        </p:sp>
        <p:sp>
          <p:nvSpPr>
            <p:cNvPr id="189" name="1인 59,900원"/>
            <p:cNvSpPr txBox="1"/>
            <p:nvPr/>
          </p:nvSpPr>
          <p:spPr>
            <a:xfrm>
              <a:off x="6544559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59,900원</a:t>
              </a:r>
            </a:p>
          </p:txBody>
        </p:sp>
        <p:sp>
          <p:nvSpPr>
            <p:cNvPr id="190" name="#맛집 #서울 #시티투어 #인싸투어"/>
            <p:cNvSpPr txBox="1"/>
            <p:nvPr/>
          </p:nvSpPr>
          <p:spPr>
            <a:xfrm>
              <a:off x="2223456" y="842036"/>
              <a:ext cx="2542831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#맛집 #서울 #시티투어 #인싸투어 </a:t>
              </a:r>
            </a:p>
          </p:txBody>
        </p:sp>
      </p:grpSp>
      <p:grpSp>
        <p:nvGrpSpPr>
          <p:cNvPr id="194" name="타원 29"/>
          <p:cNvGrpSpPr/>
          <p:nvPr/>
        </p:nvGrpSpPr>
        <p:grpSpPr>
          <a:xfrm>
            <a:off x="152087" y="2057146"/>
            <a:ext cx="379800" cy="370837"/>
            <a:chOff x="-1" y="0"/>
            <a:chExt cx="379798" cy="370835"/>
          </a:xfrm>
        </p:grpSpPr>
        <p:sp>
          <p:nvSpPr>
            <p:cNvPr id="192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93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97" name="타원 29"/>
          <p:cNvGrpSpPr/>
          <p:nvPr/>
        </p:nvGrpSpPr>
        <p:grpSpPr>
          <a:xfrm>
            <a:off x="5310336" y="1632143"/>
            <a:ext cx="379799" cy="370837"/>
            <a:chOff x="-1" y="0"/>
            <a:chExt cx="379798" cy="370835"/>
          </a:xfrm>
        </p:grpSpPr>
        <p:sp>
          <p:nvSpPr>
            <p:cNvPr id="195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96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98" name="직사각형 2"/>
          <p:cNvSpPr/>
          <p:nvPr/>
        </p:nvSpPr>
        <p:spPr>
          <a:xfrm>
            <a:off x="3483433" y="6220101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1</a:t>
            </a:r>
          </a:p>
        </p:txBody>
      </p:sp>
      <p:sp>
        <p:nvSpPr>
          <p:cNvPr id="199" name="직사각형 39"/>
          <p:cNvSpPr/>
          <p:nvPr/>
        </p:nvSpPr>
        <p:spPr>
          <a:xfrm>
            <a:off x="4607797" y="6223495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3</a:t>
            </a:r>
          </a:p>
        </p:txBody>
      </p:sp>
      <p:sp>
        <p:nvSpPr>
          <p:cNvPr id="200" name="직사각형 40"/>
          <p:cNvSpPr/>
          <p:nvPr/>
        </p:nvSpPr>
        <p:spPr>
          <a:xfrm>
            <a:off x="4046080" y="6220101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6CB3F1C-89B8-4402-B0D3-742D3778DFD7}"/>
              </a:ext>
            </a:extLst>
          </p:cNvPr>
          <p:cNvSpPr txBox="1"/>
          <p:nvPr/>
        </p:nvSpPr>
        <p:spPr>
          <a:xfrm>
            <a:off x="838986" y="358219"/>
            <a:ext cx="7605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2(</a:t>
            </a:r>
            <a:r>
              <a:rPr lang="ko-KR" altLang="en-US" sz="3200" b="1" dirty="0"/>
              <a:t>여행 가이드 매칭</a:t>
            </a:r>
            <a:r>
              <a:rPr lang="en-US" altLang="ko-KR" sz="3200" b="1" dirty="0"/>
              <a:t>) </a:t>
            </a:r>
            <a:r>
              <a:rPr lang="ko-KR" altLang="en-US" sz="3200" b="1" dirty="0" smtClean="0"/>
              <a:t>페이지 예시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360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13985"/>
            <a:ext cx="10515600" cy="394493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화면 설계 및 화면 구현 현황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/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김현태</a:t>
            </a:r>
          </a:p>
        </p:txBody>
      </p:sp>
    </p:spTree>
    <p:extLst>
      <p:ext uri="{BB962C8B-B14F-4D97-AF65-F5344CB8AC3E}">
        <p14:creationId xmlns:p14="http://schemas.microsoft.com/office/powerpoint/2010/main" val="23219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7335c45f_3_0"/>
          <p:cNvGraphicFramePr/>
          <p:nvPr>
            <p:extLst>
              <p:ext uri="{D42A27DB-BD31-4B8C-83A1-F6EECF244321}">
                <p14:modId xmlns:p14="http://schemas.microsoft.com/office/powerpoint/2010/main" val="1796344238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1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– P - 003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회원 종류 선택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1단계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7335c45f_3_0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7335c45f_3_0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73479" y="1277388"/>
            <a:ext cx="11869885" cy="5350004"/>
            <a:chOff x="131601" y="1289956"/>
            <a:chExt cx="11869885" cy="5350004"/>
          </a:xfrm>
        </p:grpSpPr>
        <p:sp>
          <p:nvSpPr>
            <p:cNvPr id="95" name="Google Shape;95;g7c7335c45f_3_0"/>
            <p:cNvSpPr/>
            <p:nvPr/>
          </p:nvSpPr>
          <p:spPr>
            <a:xfrm>
              <a:off x="131601" y="1289956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aphicFrame>
          <p:nvGraphicFramePr>
            <p:cNvPr id="96" name="Google Shape;96;g7c7335c45f_3_0"/>
            <p:cNvGraphicFramePr/>
            <p:nvPr>
              <p:extLst>
                <p:ext uri="{D42A27DB-BD31-4B8C-83A1-F6EECF244321}">
                  <p14:modId xmlns:p14="http://schemas.microsoft.com/office/powerpoint/2010/main" val="1062756341"/>
                </p:ext>
              </p:extLst>
            </p:nvPr>
          </p:nvGraphicFramePr>
          <p:xfrm>
            <a:off x="8509686" y="1289960"/>
            <a:ext cx="3491800" cy="535000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4270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314910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3784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 dirty="0">
                            <a:solidFill>
                              <a:schemeClr val="dk1"/>
                            </a:solidFill>
                          </a:rPr>
                          <a:t>#</a:t>
                        </a:r>
                        <a:endParaRPr sz="15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기능명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회사 로고 표시</a:t>
                        </a:r>
                        <a:endParaRPr sz="1500"/>
                      </a:p>
                      <a:p>
                        <a:pPr marL="457200" marR="0" lvl="0" indent="-32385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SzPts val="1500"/>
                          <a:buChar char="-"/>
                        </a:pPr>
                        <a:r>
                          <a:rPr lang="ko-KR" sz="1500"/>
                          <a:t>클릭시 화면 메인페이지 호출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11795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2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b="1" dirty="0"/>
                          <a:t>일반 회원 로그인 호출</a:t>
                        </a:r>
                        <a:endParaRPr sz="15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3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ko-KR" sz="1500" b="1" dirty="0"/>
                          <a:t>가이드 회원 로그인 페이지 호출</a:t>
                        </a:r>
                        <a:endParaRPr sz="15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4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endParaRPr sz="15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4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endParaRPr sz="1500" dirty="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5"/>
                    </a:ext>
                  </a:extLst>
                </a:tr>
              </a:tbl>
            </a:graphicData>
          </a:graphic>
        </p:graphicFrame>
        <p:sp>
          <p:nvSpPr>
            <p:cNvPr id="97" name="Google Shape;97;g7c7335c45f_3_0"/>
            <p:cNvSpPr/>
            <p:nvPr/>
          </p:nvSpPr>
          <p:spPr>
            <a:xfrm>
              <a:off x="6476796" y="1523181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g7c7335c45f_3_0"/>
            <p:cNvSpPr/>
            <p:nvPr/>
          </p:nvSpPr>
          <p:spPr>
            <a:xfrm>
              <a:off x="1552925" y="2803550"/>
              <a:ext cx="2231700" cy="25983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일반 회원</a:t>
              </a:r>
              <a:endParaRPr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LOGIN</a:t>
              </a:r>
              <a:endParaRPr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99;g7c7335c45f_3_0"/>
            <p:cNvSpPr/>
            <p:nvPr/>
          </p:nvSpPr>
          <p:spPr>
            <a:xfrm>
              <a:off x="6342935" y="15627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" name="Google Shape;100;g7c7335c45f_3_0"/>
            <p:cNvSpPr/>
            <p:nvPr/>
          </p:nvSpPr>
          <p:spPr>
            <a:xfrm>
              <a:off x="1357465" y="293619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01;g7c7335c45f_3_0"/>
            <p:cNvSpPr/>
            <p:nvPr/>
          </p:nvSpPr>
          <p:spPr>
            <a:xfrm>
              <a:off x="4066800" y="2803437"/>
              <a:ext cx="2231700" cy="25983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가이드 회원</a:t>
              </a:r>
              <a:endParaRPr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LOGIN</a:t>
              </a:r>
              <a:endParaRPr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g7c7335c45f_3_0"/>
            <p:cNvSpPr/>
            <p:nvPr/>
          </p:nvSpPr>
          <p:spPr>
            <a:xfrm>
              <a:off x="3871353" y="292799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20105" y="864695"/>
            <a:ext cx="11515668" cy="5571890"/>
            <a:chOff x="131598" y="1064085"/>
            <a:chExt cx="11515668" cy="557189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598" y="1356608"/>
              <a:ext cx="8875715" cy="52793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8" name="직선 화살표 연결선 27"/>
            <p:cNvCxnSpPr/>
            <p:nvPr/>
          </p:nvCxnSpPr>
          <p:spPr>
            <a:xfrm flipH="1">
              <a:off x="3312543" y="1988821"/>
              <a:ext cx="4851258" cy="123357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H="1">
              <a:off x="5270741" y="1988821"/>
              <a:ext cx="2893060" cy="123357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0166" y="1064085"/>
              <a:ext cx="3467100" cy="18764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176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g7c7335c45f_3_19"/>
          <p:cNvGraphicFramePr/>
          <p:nvPr>
            <p:extLst>
              <p:ext uri="{D42A27DB-BD31-4B8C-83A1-F6EECF244321}">
                <p14:modId xmlns:p14="http://schemas.microsoft.com/office/powerpoint/2010/main" val="3810812018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dirty="0" smtClean="0">
                          <a:solidFill>
                            <a:schemeClr val="dk1"/>
                          </a:solidFill>
                        </a:rPr>
                        <a:t>HT – M - 003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회원 종류 선택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dirty="0"/>
                        <a:t>사용자 1단계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Google Shape;108;g7c7335c45f_3_19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Google Shape;109;g7c7335c45f_3_1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2062000" y="1289950"/>
            <a:ext cx="9939486" cy="5350010"/>
            <a:chOff x="2062000" y="1289950"/>
            <a:chExt cx="9939486" cy="5350010"/>
          </a:xfrm>
        </p:grpSpPr>
        <p:sp>
          <p:nvSpPr>
            <p:cNvPr id="110" name="Google Shape;110;g7c7335c45f_3_19"/>
            <p:cNvSpPr/>
            <p:nvPr/>
          </p:nvSpPr>
          <p:spPr>
            <a:xfrm>
              <a:off x="2062000" y="1289950"/>
              <a:ext cx="38148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aphicFrame>
          <p:nvGraphicFramePr>
            <p:cNvPr id="111" name="Google Shape;111;g7c7335c45f_3_19"/>
            <p:cNvGraphicFramePr/>
            <p:nvPr>
              <p:extLst>
                <p:ext uri="{D42A27DB-BD31-4B8C-83A1-F6EECF244321}">
                  <p14:modId xmlns:p14="http://schemas.microsoft.com/office/powerpoint/2010/main" val="3670217174"/>
                </p:ext>
              </p:extLst>
            </p:nvPr>
          </p:nvGraphicFramePr>
          <p:xfrm>
            <a:off x="8509686" y="1289960"/>
            <a:ext cx="3491800" cy="535000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42700"/>
                  <a:gridCol w="3149100"/>
                </a:tblGrid>
                <a:tr h="3784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#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기능명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회사 로고 표시</a:t>
                        </a:r>
                        <a:endParaRPr sz="1500"/>
                      </a:p>
                      <a:p>
                        <a:pPr marL="457200" marR="0" lvl="0" indent="-32385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SzPts val="1500"/>
                          <a:buChar char="-"/>
                        </a:pPr>
                        <a:r>
                          <a:rPr lang="ko-KR" sz="1500"/>
                          <a:t>클릭시 화면 메인페이지 호출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11795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2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b="1"/>
                          <a:t>일반 회원 로그인 호출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3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ko-KR" sz="1500" b="1"/>
                          <a:t>가이드 회원 로그인 페이지 호출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12" name="Google Shape;112;g7c7335c45f_3_19"/>
            <p:cNvSpPr/>
            <p:nvPr/>
          </p:nvSpPr>
          <p:spPr>
            <a:xfrm>
              <a:off x="3217746" y="1461281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g7c7335c45f_3_19"/>
            <p:cNvSpPr/>
            <p:nvPr/>
          </p:nvSpPr>
          <p:spPr>
            <a:xfrm>
              <a:off x="2853550" y="2704933"/>
              <a:ext cx="2231700" cy="1175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일반 회원</a:t>
              </a:r>
              <a:endParaRPr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LOGIN</a:t>
              </a:r>
              <a:endParaRPr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g7c7335c45f_3_19"/>
            <p:cNvSpPr/>
            <p:nvPr/>
          </p:nvSpPr>
          <p:spPr>
            <a:xfrm>
              <a:off x="3048410" y="15008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g7c7335c45f_3_19"/>
            <p:cNvSpPr/>
            <p:nvPr/>
          </p:nvSpPr>
          <p:spPr>
            <a:xfrm>
              <a:off x="2755815" y="279282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g7c7335c45f_3_19"/>
            <p:cNvSpPr/>
            <p:nvPr/>
          </p:nvSpPr>
          <p:spPr>
            <a:xfrm>
              <a:off x="2853550" y="4139232"/>
              <a:ext cx="2231700" cy="1175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가이드 회원</a:t>
              </a:r>
              <a:endParaRPr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LOGIN</a:t>
              </a:r>
              <a:endParaRPr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g7c7335c45f_3_19"/>
            <p:cNvSpPr/>
            <p:nvPr/>
          </p:nvSpPr>
          <p:spPr>
            <a:xfrm>
              <a:off x="2755828" y="421896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239" y="799566"/>
            <a:ext cx="3013468" cy="597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261" y="799566"/>
            <a:ext cx="1962943" cy="5998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871328" y="1880358"/>
            <a:ext cx="2631057" cy="4002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500393" y="3019045"/>
            <a:ext cx="33297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00393" y="4163482"/>
            <a:ext cx="33297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992097" y="1980554"/>
            <a:ext cx="2419688" cy="96734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053148" y="1801002"/>
            <a:ext cx="0" cy="1291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5502385" y="1155739"/>
            <a:ext cx="1250830" cy="72461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5411785" y="2337558"/>
            <a:ext cx="1531212" cy="12666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3846114" y="2446973"/>
            <a:ext cx="3355676" cy="12363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4355072" y="2734373"/>
            <a:ext cx="2846718" cy="25102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01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g7c553259d1_0_149"/>
          <p:cNvGraphicFramePr/>
          <p:nvPr>
            <p:extLst>
              <p:ext uri="{D42A27DB-BD31-4B8C-83A1-F6EECF244321}">
                <p14:modId xmlns:p14="http://schemas.microsoft.com/office/powerpoint/2010/main" val="516266209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1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>
                          <a:solidFill>
                            <a:schemeClr val="dk1"/>
                          </a:solidFill>
                        </a:rPr>
                        <a:t> – P - 004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로그인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2단계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4" name="Google Shape;124;g7c553259d1_0_149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5" name="Google Shape;125;g7c553259d1_0_14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31601" y="1289956"/>
            <a:ext cx="11869885" cy="5350004"/>
            <a:chOff x="131601" y="1289956"/>
            <a:chExt cx="11869885" cy="5350004"/>
          </a:xfrm>
        </p:grpSpPr>
        <p:sp>
          <p:nvSpPr>
            <p:cNvPr id="122" name="Google Shape;122;g7c553259d1_0_149"/>
            <p:cNvSpPr/>
            <p:nvPr/>
          </p:nvSpPr>
          <p:spPr>
            <a:xfrm>
              <a:off x="4174054" y="5718862"/>
              <a:ext cx="34338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g7c553259d1_0_149"/>
            <p:cNvSpPr/>
            <p:nvPr/>
          </p:nvSpPr>
          <p:spPr>
            <a:xfrm>
              <a:off x="131601" y="1289956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aphicFrame>
          <p:nvGraphicFramePr>
            <p:cNvPr id="127" name="Google Shape;127;g7c553259d1_0_149"/>
            <p:cNvGraphicFramePr/>
            <p:nvPr>
              <p:extLst>
                <p:ext uri="{D42A27DB-BD31-4B8C-83A1-F6EECF244321}">
                  <p14:modId xmlns:p14="http://schemas.microsoft.com/office/powerpoint/2010/main" val="2777169535"/>
                </p:ext>
              </p:extLst>
            </p:nvPr>
          </p:nvGraphicFramePr>
          <p:xfrm>
            <a:off x="8509686" y="1289960"/>
            <a:ext cx="3491800" cy="535000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4270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314910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3784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#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기능명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회사 로고 표시</a:t>
                        </a:r>
                        <a:endParaRPr sz="1500"/>
                      </a:p>
                      <a:p>
                        <a:pPr marL="457200" marR="0" lvl="0" indent="-32385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SzPts val="1500"/>
                          <a:buChar char="-"/>
                        </a:pPr>
                        <a:r>
                          <a:rPr lang="ko-KR" sz="1500"/>
                          <a:t>클릭시 화면 메인페이지 호출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11795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2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b="1"/>
                          <a:t>가이드 회원 ID 입력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3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ko-KR" sz="1500" b="1"/>
                          <a:t>가이드 회원 비밀번호 입력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4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ID / 비밀번호 입력 후 로그인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4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5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가이드 회원 가입 페이지 호출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5"/>
                    </a:ext>
                  </a:extLst>
                </a:tr>
              </a:tbl>
            </a:graphicData>
          </a:graphic>
        </p:graphicFrame>
        <p:sp>
          <p:nvSpPr>
            <p:cNvPr id="128" name="Google Shape;128;g7c553259d1_0_149"/>
            <p:cNvSpPr/>
            <p:nvPr/>
          </p:nvSpPr>
          <p:spPr>
            <a:xfrm>
              <a:off x="6476796" y="1523181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g7c553259d1_0_149"/>
            <p:cNvSpPr/>
            <p:nvPr/>
          </p:nvSpPr>
          <p:spPr>
            <a:xfrm>
              <a:off x="3805294" y="3215756"/>
              <a:ext cx="2231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g7c553259d1_0_149"/>
            <p:cNvSpPr/>
            <p:nvPr/>
          </p:nvSpPr>
          <p:spPr>
            <a:xfrm>
              <a:off x="6342935" y="15627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31;g7c553259d1_0_149"/>
            <p:cNvSpPr/>
            <p:nvPr/>
          </p:nvSpPr>
          <p:spPr>
            <a:xfrm>
              <a:off x="3649265" y="326669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132;g7c553259d1_0_149"/>
            <p:cNvSpPr/>
            <p:nvPr/>
          </p:nvSpPr>
          <p:spPr>
            <a:xfrm>
              <a:off x="3805294" y="3849288"/>
              <a:ext cx="2231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33;g7c553259d1_0_149"/>
            <p:cNvSpPr/>
            <p:nvPr/>
          </p:nvSpPr>
          <p:spPr>
            <a:xfrm>
              <a:off x="3649278" y="389204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34;g7c553259d1_0_149"/>
            <p:cNvSpPr/>
            <p:nvPr/>
          </p:nvSpPr>
          <p:spPr>
            <a:xfrm>
              <a:off x="2258600" y="3215773"/>
              <a:ext cx="13629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g7c553259d1_0_149"/>
            <p:cNvSpPr/>
            <p:nvPr/>
          </p:nvSpPr>
          <p:spPr>
            <a:xfrm>
              <a:off x="2258400" y="3849305"/>
              <a:ext cx="13629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PASSWORD</a:t>
              </a: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136;g7c553259d1_0_149"/>
            <p:cNvSpPr/>
            <p:nvPr/>
          </p:nvSpPr>
          <p:spPr>
            <a:xfrm>
              <a:off x="3396046" y="4537256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</a:t>
              </a: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그인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g7c553259d1_0_149"/>
            <p:cNvSpPr/>
            <p:nvPr/>
          </p:nvSpPr>
          <p:spPr>
            <a:xfrm>
              <a:off x="3240484" y="457684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g7c553259d1_0_149"/>
            <p:cNvSpPr/>
            <p:nvPr/>
          </p:nvSpPr>
          <p:spPr>
            <a:xfrm>
              <a:off x="2344150" y="6011650"/>
              <a:ext cx="5723100" cy="5361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아이디 및 비밀번호 찾기의 경우 관리자와의 컨택을 통해서 찾기</a:t>
              </a:r>
              <a:endParaRPr sz="15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웹상에서 제공하지 않음</a:t>
              </a:r>
              <a:endParaRPr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g7c553259d1_0_149"/>
            <p:cNvSpPr/>
            <p:nvPr/>
          </p:nvSpPr>
          <p:spPr>
            <a:xfrm>
              <a:off x="3396033" y="5065731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g7c553259d1_0_149"/>
            <p:cNvSpPr/>
            <p:nvPr/>
          </p:nvSpPr>
          <p:spPr>
            <a:xfrm>
              <a:off x="3240472" y="510531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33876" y="968496"/>
            <a:ext cx="9778365" cy="5761617"/>
            <a:chOff x="87352" y="629717"/>
            <a:chExt cx="9778365" cy="5761617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52" y="1523181"/>
              <a:ext cx="8173403" cy="48681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5" name="직선 화살표 연결선 24"/>
            <p:cNvCxnSpPr>
              <a:stCxn id="10242" idx="2"/>
            </p:cNvCxnSpPr>
            <p:nvPr/>
          </p:nvCxnSpPr>
          <p:spPr>
            <a:xfrm>
              <a:off x="1706947" y="2363267"/>
              <a:ext cx="1533525" cy="15287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>
              <a:off x="4244197" y="2363267"/>
              <a:ext cx="2250088" cy="20103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 flipV="1">
              <a:off x="4477907" y="5065731"/>
              <a:ext cx="2311235" cy="4038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 flipV="1">
              <a:off x="3649278" y="5105317"/>
              <a:ext cx="3139864" cy="3642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22" y="629717"/>
              <a:ext cx="3067050" cy="17335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575" y="890121"/>
              <a:ext cx="3114675" cy="1485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9142" y="4612281"/>
              <a:ext cx="3076575" cy="1714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913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8D9157-97B0-4A4A-96AC-ED10AB2A69BE}"/>
              </a:ext>
            </a:extLst>
          </p:cNvPr>
          <p:cNvSpPr txBox="1"/>
          <p:nvPr/>
        </p:nvSpPr>
        <p:spPr>
          <a:xfrm>
            <a:off x="838986" y="405353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주제 선정 이유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B40D8B7-AB1B-4715-AD60-BCBFF3061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30" y="1127632"/>
            <a:ext cx="8137474" cy="5094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35C5968-AB5B-4487-B363-1F8EBEDEB1CC}"/>
              </a:ext>
            </a:extLst>
          </p:cNvPr>
          <p:cNvSpPr txBox="1"/>
          <p:nvPr/>
        </p:nvSpPr>
        <p:spPr>
          <a:xfrm>
            <a:off x="8483404" y="1127632"/>
            <a:ext cx="35829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추석 연휴 공항사진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여행 계획 세우고</a:t>
            </a:r>
            <a:endParaRPr lang="en-US" altLang="ko-KR" b="1" dirty="0"/>
          </a:p>
          <a:p>
            <a:r>
              <a:rPr lang="ko-KR" altLang="en-US" b="1" dirty="0"/>
              <a:t>짐 챙기는 것 귀찮아</a:t>
            </a:r>
            <a:r>
              <a:rPr lang="en-US" altLang="ko-KR" b="1" dirty="0"/>
              <a:t>~</a:t>
            </a:r>
          </a:p>
          <a:p>
            <a:endParaRPr lang="en-US" altLang="ko-KR" b="1" dirty="0"/>
          </a:p>
          <a:p>
            <a:r>
              <a:rPr lang="ko-KR" altLang="en-US" b="1" dirty="0"/>
              <a:t>여행지를 돌아다니면</a:t>
            </a:r>
            <a:endParaRPr lang="en-US" altLang="ko-KR" b="1" dirty="0"/>
          </a:p>
          <a:p>
            <a:r>
              <a:rPr lang="ko-KR" altLang="en-US" b="1" dirty="0"/>
              <a:t>몸도 힘들어</a:t>
            </a:r>
            <a:r>
              <a:rPr lang="en-US" altLang="ko-KR" b="1" dirty="0"/>
              <a:t>~</a:t>
            </a:r>
          </a:p>
          <a:p>
            <a:endParaRPr lang="en-US" altLang="ko-KR" b="1" dirty="0"/>
          </a:p>
          <a:p>
            <a:r>
              <a:rPr lang="ko-KR" altLang="en-US" b="1" dirty="0"/>
              <a:t>시간만 나면 여행 계획을 세우는 이유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ko-KR" altLang="en-US" b="1" dirty="0"/>
              <a:t>여행이 주는 즐거움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080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g7c7335c45f_3_106"/>
          <p:cNvGraphicFramePr/>
          <p:nvPr>
            <p:extLst>
              <p:ext uri="{D42A27DB-BD31-4B8C-83A1-F6EECF244321}">
                <p14:modId xmlns:p14="http://schemas.microsoft.com/office/powerpoint/2010/main" val="3226484799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M - 004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로그인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2단계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46;g7c7335c45f_3_106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Google Shape;147;g7c7335c45f_3_106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062000" y="1289950"/>
            <a:ext cx="9939486" cy="5350010"/>
            <a:chOff x="2062000" y="1289950"/>
            <a:chExt cx="9939486" cy="5350010"/>
          </a:xfrm>
        </p:grpSpPr>
        <p:sp>
          <p:nvSpPr>
            <p:cNvPr id="148" name="Google Shape;148;g7c7335c45f_3_106"/>
            <p:cNvSpPr/>
            <p:nvPr/>
          </p:nvSpPr>
          <p:spPr>
            <a:xfrm>
              <a:off x="2062000" y="1289950"/>
              <a:ext cx="38148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aphicFrame>
          <p:nvGraphicFramePr>
            <p:cNvPr id="149" name="Google Shape;149;g7c7335c45f_3_106"/>
            <p:cNvGraphicFramePr/>
            <p:nvPr>
              <p:extLst>
                <p:ext uri="{D42A27DB-BD31-4B8C-83A1-F6EECF244321}">
                  <p14:modId xmlns:p14="http://schemas.microsoft.com/office/powerpoint/2010/main" val="1296315167"/>
                </p:ext>
              </p:extLst>
            </p:nvPr>
          </p:nvGraphicFramePr>
          <p:xfrm>
            <a:off x="8509686" y="1289960"/>
            <a:ext cx="3491800" cy="535000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42700"/>
                  <a:gridCol w="3149100"/>
                </a:tblGrid>
                <a:tr h="3784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#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기능명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ID, PASSWORD 입력 후 로그인 버튼 누르면 로그인 후 메인 화면 호출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11795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2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가이드 회원 가입 화면 호출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3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4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5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500"/>
                          <a:buFont typeface="Arial"/>
                          <a:buNone/>
                        </a:pP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50" name="Google Shape;150;g7c7335c45f_3_106"/>
            <p:cNvSpPr/>
            <p:nvPr/>
          </p:nvSpPr>
          <p:spPr>
            <a:xfrm>
              <a:off x="3217746" y="1461281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g7c7335c45f_3_106"/>
            <p:cNvSpPr/>
            <p:nvPr/>
          </p:nvSpPr>
          <p:spPr>
            <a:xfrm>
              <a:off x="3324844" y="2479006"/>
              <a:ext cx="2231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" name="Google Shape;152;g7c7335c45f_3_106"/>
            <p:cNvSpPr/>
            <p:nvPr/>
          </p:nvSpPr>
          <p:spPr>
            <a:xfrm>
              <a:off x="3324844" y="3112538"/>
              <a:ext cx="2231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g7c7335c45f_3_106"/>
            <p:cNvSpPr/>
            <p:nvPr/>
          </p:nvSpPr>
          <p:spPr>
            <a:xfrm>
              <a:off x="2382368" y="2479000"/>
              <a:ext cx="800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g7c7335c45f_3_106"/>
            <p:cNvSpPr/>
            <p:nvPr/>
          </p:nvSpPr>
          <p:spPr>
            <a:xfrm>
              <a:off x="2382250" y="3112525"/>
              <a:ext cx="800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PASSWORD</a:t>
              </a: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g7c7335c45f_3_106"/>
            <p:cNvSpPr/>
            <p:nvPr/>
          </p:nvSpPr>
          <p:spPr>
            <a:xfrm>
              <a:off x="3217746" y="3746106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</a:t>
              </a: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그인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g7c7335c45f_3_106"/>
            <p:cNvSpPr/>
            <p:nvPr/>
          </p:nvSpPr>
          <p:spPr>
            <a:xfrm>
              <a:off x="3044035" y="378570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g7c7335c45f_3_106"/>
            <p:cNvSpPr/>
            <p:nvPr/>
          </p:nvSpPr>
          <p:spPr>
            <a:xfrm>
              <a:off x="4058650" y="5691950"/>
              <a:ext cx="5723100" cy="5361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아이디 및 비밀번호 찾기의 경우 관리자와의 컨택을 통해서 찾기</a:t>
              </a:r>
              <a:endParaRPr sz="15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웹과 동일하게 모바일상에서 제공하지 않음</a:t>
              </a:r>
              <a:endParaRPr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g7c7335c45f_3_106"/>
            <p:cNvSpPr/>
            <p:nvPr/>
          </p:nvSpPr>
          <p:spPr>
            <a:xfrm>
              <a:off x="3217746" y="4223456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g7c7335c45f_3_106"/>
            <p:cNvSpPr/>
            <p:nvPr/>
          </p:nvSpPr>
          <p:spPr>
            <a:xfrm>
              <a:off x="3044035" y="426305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732" y="77643"/>
            <a:ext cx="3312273" cy="667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53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6948698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>
                          <a:solidFill>
                            <a:schemeClr val="dk1"/>
                          </a:solidFill>
                        </a:rPr>
                        <a:t> – P - 005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가입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31601" y="767000"/>
            <a:ext cx="11910085" cy="5872856"/>
            <a:chOff x="131601" y="767000"/>
            <a:chExt cx="11910085" cy="5872856"/>
          </a:xfrm>
        </p:grpSpPr>
        <p:sp>
          <p:nvSpPr>
            <p:cNvPr id="164" name="Google Shape;164;g7c553259d1_0_81"/>
            <p:cNvSpPr/>
            <p:nvPr/>
          </p:nvSpPr>
          <p:spPr>
            <a:xfrm>
              <a:off x="4174054" y="5718862"/>
              <a:ext cx="34338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g7c553259d1_0_81"/>
            <p:cNvSpPr/>
            <p:nvPr/>
          </p:nvSpPr>
          <p:spPr>
            <a:xfrm>
              <a:off x="131601" y="1289956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aphicFrame>
          <p:nvGraphicFramePr>
            <p:cNvPr id="169" name="Google Shape;169;g7c553259d1_0_81"/>
            <p:cNvGraphicFramePr/>
            <p:nvPr>
              <p:extLst>
                <p:ext uri="{D42A27DB-BD31-4B8C-83A1-F6EECF244321}">
                  <p14:modId xmlns:p14="http://schemas.microsoft.com/office/powerpoint/2010/main" val="278821309"/>
                </p:ext>
              </p:extLst>
            </p:nvPr>
          </p:nvGraphicFramePr>
          <p:xfrm>
            <a:off x="8509686" y="1289960"/>
            <a:ext cx="3532000" cy="534985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8290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314910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3561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#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기능명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10110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2</a:t>
                        </a:r>
                        <a:endParaRPr sz="150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b="1"/>
                          <a:t>프로필 사진 등록 버튼(2) 클릭시 사진 등록 팝업창 호출, 사진 등록 완료시 (1)에 프로필 사진 표시 </a:t>
                        </a:r>
                        <a:endParaRPr sz="1500" b="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55147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3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 b="1"/>
                          <a:t>가입 승인에 필요한 필수 서류 등록 팝업창 호출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7812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4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가입 인증 이메일 전송, 이메일에 포함된 링크를 클릭하면 이메일 인증 완료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  <a:tr h="55147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5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입력한 휴대폰 번호로 인증번호 요청 전송 버튼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4"/>
                    </a:ext>
                  </a:extLst>
                </a:tr>
                <a:tr h="6440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6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가이드 컨텐츠 제공 지역 선택 - 1단계 시 단위, 세부지역 - 구 단위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5"/>
                    </a:ext>
                  </a:extLst>
                </a:tr>
                <a:tr h="56222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7</a:t>
                        </a:r>
                        <a:endParaRPr sz="150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컨텐츠 카테고리 3개까지 선택 가능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6"/>
                    </a:ext>
                  </a:extLst>
                </a:tr>
                <a:tr h="89217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8</a:t>
                        </a:r>
                        <a:endParaRPr sz="150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가입 승인 신청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7"/>
                    </a:ext>
                  </a:extLst>
                </a:tr>
              </a:tbl>
            </a:graphicData>
          </a:graphic>
        </p:graphicFrame>
        <p:sp>
          <p:nvSpPr>
            <p:cNvPr id="170" name="Google Shape;170;g7c553259d1_0_81"/>
            <p:cNvSpPr/>
            <p:nvPr/>
          </p:nvSpPr>
          <p:spPr>
            <a:xfrm>
              <a:off x="6391496" y="6126231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가입신청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g7c553259d1_0_81"/>
            <p:cNvSpPr/>
            <p:nvPr/>
          </p:nvSpPr>
          <p:spPr>
            <a:xfrm>
              <a:off x="436196" y="3221213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프로필 사진 등록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172;g7c553259d1_0_81"/>
            <p:cNvSpPr/>
            <p:nvPr/>
          </p:nvSpPr>
          <p:spPr>
            <a:xfrm>
              <a:off x="876924" y="1668376"/>
              <a:ext cx="1344900" cy="13962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822335" y="17355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263552" y="319812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" name="Google Shape;175;g7c553259d1_0_81"/>
            <p:cNvSpPr/>
            <p:nvPr/>
          </p:nvSpPr>
          <p:spPr>
            <a:xfrm>
              <a:off x="4127408" y="1998013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176;g7c553259d1_0_81"/>
            <p:cNvSpPr/>
            <p:nvPr/>
          </p:nvSpPr>
          <p:spPr>
            <a:xfrm>
              <a:off x="4127408" y="2405455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7;g7c553259d1_0_81"/>
            <p:cNvSpPr/>
            <p:nvPr/>
          </p:nvSpPr>
          <p:spPr>
            <a:xfrm>
              <a:off x="4127408" y="2812896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178;g7c553259d1_0_81"/>
            <p:cNvSpPr/>
            <p:nvPr/>
          </p:nvSpPr>
          <p:spPr>
            <a:xfrm>
              <a:off x="4127408" y="3220338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" name="Google Shape;179;g7c553259d1_0_81"/>
            <p:cNvSpPr/>
            <p:nvPr/>
          </p:nvSpPr>
          <p:spPr>
            <a:xfrm>
              <a:off x="4127408" y="4035221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g7c553259d1_0_81"/>
            <p:cNvSpPr/>
            <p:nvPr/>
          </p:nvSpPr>
          <p:spPr>
            <a:xfrm>
              <a:off x="4127408" y="4442662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181;g7c553259d1_0_81"/>
            <p:cNvSpPr/>
            <p:nvPr/>
          </p:nvSpPr>
          <p:spPr>
            <a:xfrm>
              <a:off x="4127405" y="5257550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182;g7c553259d1_0_81"/>
            <p:cNvSpPr/>
            <p:nvPr/>
          </p:nvSpPr>
          <p:spPr>
            <a:xfrm>
              <a:off x="4127405" y="5664975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" name="Google Shape;183;g7c553259d1_0_81"/>
            <p:cNvSpPr/>
            <p:nvPr/>
          </p:nvSpPr>
          <p:spPr>
            <a:xfrm>
              <a:off x="2832004" y="1998025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184;g7c553259d1_0_81"/>
            <p:cNvSpPr/>
            <p:nvPr/>
          </p:nvSpPr>
          <p:spPr>
            <a:xfrm>
              <a:off x="2832004" y="2405467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85;g7c553259d1_0_81"/>
            <p:cNvSpPr/>
            <p:nvPr/>
          </p:nvSpPr>
          <p:spPr>
            <a:xfrm>
              <a:off x="2832004" y="2812908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86;g7c553259d1_0_81"/>
            <p:cNvSpPr/>
            <p:nvPr/>
          </p:nvSpPr>
          <p:spPr>
            <a:xfrm>
              <a:off x="2832004" y="3220350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생년월일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87;g7c553259d1_0_81"/>
            <p:cNvSpPr/>
            <p:nvPr/>
          </p:nvSpPr>
          <p:spPr>
            <a:xfrm>
              <a:off x="2832004" y="4035233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8" name="Google Shape;188;g7c553259d1_0_81"/>
            <p:cNvSpPr/>
            <p:nvPr/>
          </p:nvSpPr>
          <p:spPr>
            <a:xfrm>
              <a:off x="2832004" y="4442675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전화번호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" name="Google Shape;189;g7c553259d1_0_81"/>
            <p:cNvSpPr/>
            <p:nvPr/>
          </p:nvSpPr>
          <p:spPr>
            <a:xfrm>
              <a:off x="2832004" y="5257558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활동지역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190;g7c553259d1_0_81"/>
            <p:cNvSpPr/>
            <p:nvPr/>
          </p:nvSpPr>
          <p:spPr>
            <a:xfrm>
              <a:off x="1677601" y="5665000"/>
              <a:ext cx="2285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제공 컨텐츠 카테고리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191;g7c553259d1_0_81"/>
            <p:cNvSpPr/>
            <p:nvPr/>
          </p:nvSpPr>
          <p:spPr>
            <a:xfrm>
              <a:off x="6391496" y="1420331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192;g7c553259d1_0_81"/>
            <p:cNvSpPr/>
            <p:nvPr/>
          </p:nvSpPr>
          <p:spPr>
            <a:xfrm>
              <a:off x="6486103" y="1998025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 중복검사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93;g7c553259d1_0_81"/>
            <p:cNvSpPr/>
            <p:nvPr/>
          </p:nvSpPr>
          <p:spPr>
            <a:xfrm>
              <a:off x="6486103" y="2450325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 확인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g7c553259d1_0_81"/>
            <p:cNvSpPr/>
            <p:nvPr/>
          </p:nvSpPr>
          <p:spPr>
            <a:xfrm>
              <a:off x="436196" y="3563013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필수 서류 등록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g7c553259d1_0_81"/>
            <p:cNvSpPr/>
            <p:nvPr/>
          </p:nvSpPr>
          <p:spPr>
            <a:xfrm rot="10800000">
              <a:off x="4897034" y="5718657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63553" y="353991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g7c553259d1_0_81"/>
            <p:cNvSpPr/>
            <p:nvPr/>
          </p:nvSpPr>
          <p:spPr>
            <a:xfrm>
              <a:off x="6486103" y="4442675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요청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198;g7c553259d1_0_81"/>
            <p:cNvSpPr/>
            <p:nvPr/>
          </p:nvSpPr>
          <p:spPr>
            <a:xfrm>
              <a:off x="4522799" y="4850104"/>
              <a:ext cx="1836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입력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199;g7c553259d1_0_81"/>
            <p:cNvSpPr/>
            <p:nvPr/>
          </p:nvSpPr>
          <p:spPr>
            <a:xfrm>
              <a:off x="6486103" y="4849688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확인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00;g7c553259d1_0_81"/>
            <p:cNvSpPr/>
            <p:nvPr/>
          </p:nvSpPr>
          <p:spPr>
            <a:xfrm>
              <a:off x="6486103" y="4020275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 검색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" name="Google Shape;201;g7c553259d1_0_81"/>
            <p:cNvSpPr/>
            <p:nvPr/>
          </p:nvSpPr>
          <p:spPr>
            <a:xfrm>
              <a:off x="4127408" y="3627779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02;g7c553259d1_0_81"/>
            <p:cNvSpPr/>
            <p:nvPr/>
          </p:nvSpPr>
          <p:spPr>
            <a:xfrm>
              <a:off x="2832004" y="362779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e-mail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03;g7c553259d1_0_81"/>
            <p:cNvSpPr/>
            <p:nvPr/>
          </p:nvSpPr>
          <p:spPr>
            <a:xfrm>
              <a:off x="6486103" y="3650000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 요청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g7c553259d1_0_81"/>
            <p:cNvSpPr/>
            <p:nvPr/>
          </p:nvSpPr>
          <p:spPr>
            <a:xfrm>
              <a:off x="3996359" y="523443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05;g7c553259d1_0_81"/>
            <p:cNvSpPr/>
            <p:nvPr/>
          </p:nvSpPr>
          <p:spPr>
            <a:xfrm>
              <a:off x="3996359" y="5643189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g7c553259d1_0_81"/>
            <p:cNvSpPr/>
            <p:nvPr/>
          </p:nvSpPr>
          <p:spPr>
            <a:xfrm>
              <a:off x="6285316" y="616581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6285334" y="362710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6285320" y="4419361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897034" y="5309894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g7c553259d1_0_81"/>
            <p:cNvSpPr/>
            <p:nvPr/>
          </p:nvSpPr>
          <p:spPr>
            <a:xfrm>
              <a:off x="5328894" y="5257550"/>
              <a:ext cx="25020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세부 지역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11;g7c553259d1_0_81"/>
            <p:cNvSpPr/>
            <p:nvPr/>
          </p:nvSpPr>
          <p:spPr>
            <a:xfrm rot="10800000">
              <a:off x="7565796" y="532067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g7c553259d1_0_81"/>
            <p:cNvSpPr/>
            <p:nvPr/>
          </p:nvSpPr>
          <p:spPr>
            <a:xfrm>
              <a:off x="5329205" y="5665000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g7c553259d1_0_81"/>
            <p:cNvSpPr/>
            <p:nvPr/>
          </p:nvSpPr>
          <p:spPr>
            <a:xfrm rot="10800000">
              <a:off x="6098834" y="5718682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g7c553259d1_0_81"/>
            <p:cNvSpPr/>
            <p:nvPr/>
          </p:nvSpPr>
          <p:spPr>
            <a:xfrm>
              <a:off x="6531005" y="5671100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15;g7c553259d1_0_81"/>
            <p:cNvSpPr/>
            <p:nvPr/>
          </p:nvSpPr>
          <p:spPr>
            <a:xfrm rot="10800000">
              <a:off x="7300634" y="5724782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g7c553259d1_0_81"/>
            <p:cNvSpPr/>
            <p:nvPr/>
          </p:nvSpPr>
          <p:spPr>
            <a:xfrm>
              <a:off x="5200174" y="767000"/>
              <a:ext cx="5303069" cy="403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*제공 </a:t>
              </a:r>
              <a:r>
                <a:rPr lang="ko-KR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컨텐츠</a:t>
              </a:r>
              <a:r>
                <a:rPr lang="ko-KR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카테고리 1개 포함, 모든 항목 필수</a:t>
              </a:r>
              <a:endParaRPr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04101" y="132976"/>
            <a:ext cx="11173705" cy="6633713"/>
            <a:chOff x="212131" y="117965"/>
            <a:chExt cx="11173705" cy="6633713"/>
          </a:xfrm>
        </p:grpSpPr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3452" y="117965"/>
              <a:ext cx="6339027" cy="66337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0" name="직선 화살표 연결선 59"/>
            <p:cNvCxnSpPr>
              <a:stCxn id="11266" idx="2"/>
            </p:cNvCxnSpPr>
            <p:nvPr/>
          </p:nvCxnSpPr>
          <p:spPr>
            <a:xfrm flipH="1">
              <a:off x="3323553" y="1118253"/>
              <a:ext cx="93722" cy="6020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H="1">
              <a:off x="5083341" y="954773"/>
              <a:ext cx="2098518" cy="16227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 flipH="1">
              <a:off x="5540541" y="954773"/>
              <a:ext cx="1641318" cy="16227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 flipH="1">
              <a:off x="6032247" y="954773"/>
              <a:ext cx="1149612" cy="16227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 flipH="1">
              <a:off x="6607053" y="2577571"/>
              <a:ext cx="1816508" cy="6061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 flipH="1">
              <a:off x="8068081" y="2577571"/>
              <a:ext cx="355480" cy="12756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6817251" y="2577571"/>
              <a:ext cx="1606310" cy="149991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V="1">
              <a:off x="2820301" y="3689302"/>
              <a:ext cx="1935236" cy="5567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 flipV="1">
              <a:off x="1823366" y="2450326"/>
              <a:ext cx="996935" cy="5422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0500" y="556278"/>
              <a:ext cx="1733550" cy="5619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7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1859" y="387875"/>
              <a:ext cx="4162425" cy="11620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7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3561" y="1732275"/>
              <a:ext cx="2962275" cy="1714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178" y="2944302"/>
              <a:ext cx="3000375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31" y="4197753"/>
              <a:ext cx="5216339" cy="671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02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g7c7335c45f_3_50"/>
          <p:cNvGraphicFramePr/>
          <p:nvPr>
            <p:extLst>
              <p:ext uri="{D42A27DB-BD31-4B8C-83A1-F6EECF244321}">
                <p14:modId xmlns:p14="http://schemas.microsoft.com/office/powerpoint/2010/main" val="2843065859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M - 005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가입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Google Shape;222;g7c7335c45f_3_50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Google Shape;223;g7c7335c45f_3_50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131600" y="1147860"/>
            <a:ext cx="11798411" cy="5447190"/>
            <a:chOff x="131600" y="1147860"/>
            <a:chExt cx="11798411" cy="5447190"/>
          </a:xfrm>
        </p:grpSpPr>
        <p:sp>
          <p:nvSpPr>
            <p:cNvPr id="224" name="Google Shape;224;g7c7335c45f_3_50"/>
            <p:cNvSpPr/>
            <p:nvPr/>
          </p:nvSpPr>
          <p:spPr>
            <a:xfrm>
              <a:off x="131600" y="1245125"/>
              <a:ext cx="38148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5" name="Google Shape;225;g7c7335c45f_3_50"/>
            <p:cNvSpPr/>
            <p:nvPr/>
          </p:nvSpPr>
          <p:spPr>
            <a:xfrm>
              <a:off x="1287346" y="1416456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6" name="Google Shape;226;g7c7335c45f_3_50"/>
            <p:cNvSpPr/>
            <p:nvPr/>
          </p:nvSpPr>
          <p:spPr>
            <a:xfrm>
              <a:off x="4188600" y="1245150"/>
              <a:ext cx="38148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7" name="Google Shape;227;g7c7335c45f_3_50"/>
            <p:cNvSpPr/>
            <p:nvPr/>
          </p:nvSpPr>
          <p:spPr>
            <a:xfrm>
              <a:off x="1067925" y="3016938"/>
              <a:ext cx="1938600" cy="324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프로필 사진 등록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8" name="Google Shape;228;g7c7335c45f_3_50"/>
            <p:cNvSpPr/>
            <p:nvPr/>
          </p:nvSpPr>
          <p:spPr>
            <a:xfrm>
              <a:off x="1584228" y="1970925"/>
              <a:ext cx="906000" cy="9405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9" name="Google Shape;229;g7c7335c45f_3_50"/>
            <p:cNvSpPr/>
            <p:nvPr/>
          </p:nvSpPr>
          <p:spPr>
            <a:xfrm>
              <a:off x="1570858" y="4089038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0" name="Google Shape;230;g7c7335c45f_3_50"/>
            <p:cNvSpPr/>
            <p:nvPr/>
          </p:nvSpPr>
          <p:spPr>
            <a:xfrm>
              <a:off x="1570858" y="4801280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1;g7c7335c45f_3_50"/>
            <p:cNvSpPr/>
            <p:nvPr/>
          </p:nvSpPr>
          <p:spPr>
            <a:xfrm>
              <a:off x="1570858" y="5665921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" name="Google Shape;232;g7c7335c45f_3_50"/>
            <p:cNvSpPr/>
            <p:nvPr/>
          </p:nvSpPr>
          <p:spPr>
            <a:xfrm>
              <a:off x="1570858" y="6073363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3" name="Google Shape;233;g7c7335c45f_3_50"/>
            <p:cNvSpPr/>
            <p:nvPr/>
          </p:nvSpPr>
          <p:spPr>
            <a:xfrm>
              <a:off x="275454" y="4089050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4;g7c7335c45f_3_50"/>
            <p:cNvSpPr/>
            <p:nvPr/>
          </p:nvSpPr>
          <p:spPr>
            <a:xfrm>
              <a:off x="275454" y="480129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5" name="Google Shape;235;g7c7335c45f_3_50"/>
            <p:cNvSpPr/>
            <p:nvPr/>
          </p:nvSpPr>
          <p:spPr>
            <a:xfrm>
              <a:off x="275454" y="5665933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6" name="Google Shape;236;g7c7335c45f_3_50"/>
            <p:cNvSpPr/>
            <p:nvPr/>
          </p:nvSpPr>
          <p:spPr>
            <a:xfrm>
              <a:off x="275454" y="6073375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생년월일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7" name="Google Shape;237;g7c7335c45f_3_50"/>
            <p:cNvSpPr/>
            <p:nvPr/>
          </p:nvSpPr>
          <p:spPr>
            <a:xfrm>
              <a:off x="2457653" y="4445150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 중복검사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8" name="Google Shape;238;g7c7335c45f_3_50"/>
            <p:cNvSpPr/>
            <p:nvPr/>
          </p:nvSpPr>
          <p:spPr>
            <a:xfrm>
              <a:off x="2253649" y="5233600"/>
              <a:ext cx="1548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 확인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" name="Google Shape;239;g7c7335c45f_3_50"/>
            <p:cNvSpPr/>
            <p:nvPr/>
          </p:nvSpPr>
          <p:spPr>
            <a:xfrm>
              <a:off x="5627858" y="1541829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0" name="Google Shape;240;g7c7335c45f_3_50"/>
            <p:cNvSpPr/>
            <p:nvPr/>
          </p:nvSpPr>
          <p:spPr>
            <a:xfrm>
              <a:off x="4332438" y="154184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e-mail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1" name="Google Shape;241;g7c7335c45f_3_50"/>
            <p:cNvSpPr/>
            <p:nvPr/>
          </p:nvSpPr>
          <p:spPr>
            <a:xfrm>
              <a:off x="6506853" y="1926693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 요청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42;g7c7335c45f_3_50"/>
            <p:cNvSpPr/>
            <p:nvPr/>
          </p:nvSpPr>
          <p:spPr>
            <a:xfrm>
              <a:off x="5627858" y="2311557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" name="Google Shape;243;g7c7335c45f_3_50"/>
            <p:cNvSpPr/>
            <p:nvPr/>
          </p:nvSpPr>
          <p:spPr>
            <a:xfrm>
              <a:off x="4332438" y="231487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44;g7c7335c45f_3_50"/>
            <p:cNvSpPr/>
            <p:nvPr/>
          </p:nvSpPr>
          <p:spPr>
            <a:xfrm>
              <a:off x="6506853" y="2696422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 검색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45;g7c7335c45f_3_50"/>
            <p:cNvSpPr/>
            <p:nvPr/>
          </p:nvSpPr>
          <p:spPr>
            <a:xfrm>
              <a:off x="5627858" y="3081286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6" name="Google Shape;246;g7c7335c45f_3_50"/>
            <p:cNvSpPr/>
            <p:nvPr/>
          </p:nvSpPr>
          <p:spPr>
            <a:xfrm>
              <a:off x="4332438" y="309271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전화번호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" name="Google Shape;247;g7c7335c45f_3_50"/>
            <p:cNvSpPr/>
            <p:nvPr/>
          </p:nvSpPr>
          <p:spPr>
            <a:xfrm>
              <a:off x="6506853" y="3466150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요청</a:t>
              </a:r>
              <a:endParaRPr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" name="Google Shape;248;g7c7335c45f_3_50"/>
            <p:cNvSpPr/>
            <p:nvPr/>
          </p:nvSpPr>
          <p:spPr>
            <a:xfrm>
              <a:off x="4841250" y="3860800"/>
              <a:ext cx="1548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입력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g7c7335c45f_3_50"/>
            <p:cNvSpPr/>
            <p:nvPr/>
          </p:nvSpPr>
          <p:spPr>
            <a:xfrm>
              <a:off x="6506853" y="3851014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확인</a:t>
              </a:r>
              <a:endParaRPr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0" name="Google Shape;250;g7c7335c45f_3_50"/>
            <p:cNvSpPr/>
            <p:nvPr/>
          </p:nvSpPr>
          <p:spPr>
            <a:xfrm>
              <a:off x="6273280" y="50056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1" name="Google Shape;251;g7c7335c45f_3_50"/>
            <p:cNvSpPr/>
            <p:nvPr/>
          </p:nvSpPr>
          <p:spPr>
            <a:xfrm>
              <a:off x="4412100" y="4997138"/>
              <a:ext cx="17412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제공 </a:t>
              </a:r>
              <a:r>
                <a:rPr lang="ko-KR" sz="12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컨텐츠</a:t>
              </a:r>
              <a:r>
                <a:rPr lang="ko-KR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카테고리</a:t>
              </a:r>
              <a:endParaRPr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2" name="Google Shape;252;g7c7335c45f_3_50"/>
            <p:cNvSpPr/>
            <p:nvPr/>
          </p:nvSpPr>
          <p:spPr>
            <a:xfrm rot="10800000">
              <a:off x="7064860" y="5071386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g7c7335c45f_3_50"/>
            <p:cNvSpPr/>
            <p:nvPr/>
          </p:nvSpPr>
          <p:spPr>
            <a:xfrm>
              <a:off x="6273280" y="5357873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" name="Google Shape;254;g7c7335c45f_3_50"/>
            <p:cNvSpPr/>
            <p:nvPr/>
          </p:nvSpPr>
          <p:spPr>
            <a:xfrm rot="10800000">
              <a:off x="7064873" y="5423469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g7c7335c45f_3_50"/>
            <p:cNvSpPr/>
            <p:nvPr/>
          </p:nvSpPr>
          <p:spPr>
            <a:xfrm>
              <a:off x="6273280" y="573255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g7c7335c45f_3_50"/>
            <p:cNvSpPr/>
            <p:nvPr/>
          </p:nvSpPr>
          <p:spPr>
            <a:xfrm rot="10800000">
              <a:off x="7064873" y="5788469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g7c7335c45f_3_50"/>
            <p:cNvSpPr/>
            <p:nvPr/>
          </p:nvSpPr>
          <p:spPr>
            <a:xfrm>
              <a:off x="5344346" y="6093893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가입완료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8" name="Google Shape;258;g7c7335c45f_3_50"/>
            <p:cNvSpPr/>
            <p:nvPr/>
          </p:nvSpPr>
          <p:spPr>
            <a:xfrm>
              <a:off x="1470010" y="19325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g7c7335c45f_3_50"/>
            <p:cNvSpPr/>
            <p:nvPr/>
          </p:nvSpPr>
          <p:spPr>
            <a:xfrm>
              <a:off x="6390152" y="190462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0" name="Google Shape;260;g7c7335c45f_3_50"/>
            <p:cNvSpPr/>
            <p:nvPr/>
          </p:nvSpPr>
          <p:spPr>
            <a:xfrm>
              <a:off x="865091" y="3016954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1" name="Google Shape;261;g7c7335c45f_3_50"/>
            <p:cNvSpPr/>
            <p:nvPr/>
          </p:nvSpPr>
          <p:spPr>
            <a:xfrm>
              <a:off x="4496084" y="498191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2" name="Google Shape;262;g7c7335c45f_3_50"/>
            <p:cNvSpPr/>
            <p:nvPr/>
          </p:nvSpPr>
          <p:spPr>
            <a:xfrm>
              <a:off x="5084847" y="6133491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3" name="Google Shape;263;g7c7335c45f_3_50"/>
            <p:cNvSpPr/>
            <p:nvPr/>
          </p:nvSpPr>
          <p:spPr>
            <a:xfrm>
              <a:off x="6390159" y="34499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" name="Google Shape;264;g7c7335c45f_3_50"/>
            <p:cNvSpPr/>
            <p:nvPr/>
          </p:nvSpPr>
          <p:spPr>
            <a:xfrm>
              <a:off x="1067925" y="3443701"/>
              <a:ext cx="1938600" cy="324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서류 등록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g7c7335c45f_3_50"/>
            <p:cNvSpPr/>
            <p:nvPr/>
          </p:nvSpPr>
          <p:spPr>
            <a:xfrm>
              <a:off x="865091" y="344371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g7c7335c45f_3_50"/>
            <p:cNvSpPr/>
            <p:nvPr/>
          </p:nvSpPr>
          <p:spPr>
            <a:xfrm>
              <a:off x="5577305" y="4235878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g7c7335c45f_3_50"/>
            <p:cNvSpPr/>
            <p:nvPr/>
          </p:nvSpPr>
          <p:spPr>
            <a:xfrm>
              <a:off x="4332454" y="4224183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활동지역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g7c7335c45f_3_50"/>
            <p:cNvSpPr/>
            <p:nvPr/>
          </p:nvSpPr>
          <p:spPr>
            <a:xfrm>
              <a:off x="5387559" y="421766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g7c7335c45f_3_50"/>
            <p:cNvSpPr/>
            <p:nvPr/>
          </p:nvSpPr>
          <p:spPr>
            <a:xfrm>
              <a:off x="5570075" y="4620742"/>
              <a:ext cx="22896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세부 지역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g7c7335c45f_3_50"/>
            <p:cNvSpPr/>
            <p:nvPr/>
          </p:nvSpPr>
          <p:spPr>
            <a:xfrm rot="10800000">
              <a:off x="7578044" y="4692349"/>
              <a:ext cx="2169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g7c7335c45f_3_50"/>
            <p:cNvSpPr/>
            <p:nvPr/>
          </p:nvSpPr>
          <p:spPr>
            <a:xfrm rot="10800000">
              <a:off x="6350676" y="4293692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aphicFrame>
          <p:nvGraphicFramePr>
            <p:cNvPr id="272" name="Google Shape;272;g7c7335c45f_3_50"/>
            <p:cNvGraphicFramePr/>
            <p:nvPr>
              <p:extLst>
                <p:ext uri="{D42A27DB-BD31-4B8C-83A1-F6EECF244321}">
                  <p14:modId xmlns:p14="http://schemas.microsoft.com/office/powerpoint/2010/main" val="3156273032"/>
                </p:ext>
              </p:extLst>
            </p:nvPr>
          </p:nvGraphicFramePr>
          <p:xfrm>
            <a:off x="8398011" y="1147860"/>
            <a:ext cx="3532000" cy="534985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82900"/>
                  <a:gridCol w="3149100"/>
                </a:tblGrid>
                <a:tr h="3561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#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기능명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</a:tr>
                <a:tr h="10110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2</a:t>
                        </a:r>
                        <a:endParaRPr sz="150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b="1"/>
                          <a:t>프로필 사진 등록 버튼(2) 클릭시 사진 등록 팝업창 호출, 사진 등록 완료시 (1)에 프로필 사진 표시 </a:t>
                        </a:r>
                        <a:endParaRPr sz="1500" b="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55147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3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 b="1"/>
                          <a:t>가입 승인에 필요한 필수 서류 등록 팝업창 호출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7812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4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가입 인증 이메일 전송, 이메일에 포함된 링크를 클릭하면 이메일 인증 완료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55147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5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입력한 휴대폰 번호로 인증번호 요청 전송 버튼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6440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6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가이드 컨텐츠 제공 지역 선택 - 1단계 시 단위, 세부지역 - 구 단위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56222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7</a:t>
                        </a:r>
                        <a:endParaRPr sz="150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컨텐츠 카테고리 3개까지 선택 가능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89217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8</a:t>
                        </a:r>
                        <a:endParaRPr sz="150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가입 승인 신청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15" name="그룹 14"/>
          <p:cNvGrpSpPr/>
          <p:nvPr/>
        </p:nvGrpSpPr>
        <p:grpSpPr>
          <a:xfrm>
            <a:off x="420473" y="231244"/>
            <a:ext cx="7213805" cy="6469811"/>
            <a:chOff x="447951" y="215074"/>
            <a:chExt cx="7213805" cy="6469811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951" y="215074"/>
              <a:ext cx="3178548" cy="6469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084" y="1296643"/>
              <a:ext cx="3165672" cy="5205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그룹 15"/>
          <p:cNvGrpSpPr/>
          <p:nvPr/>
        </p:nvGrpSpPr>
        <p:grpSpPr>
          <a:xfrm>
            <a:off x="239637" y="1304158"/>
            <a:ext cx="7581165" cy="5161448"/>
            <a:chOff x="278510" y="1296643"/>
            <a:chExt cx="7581165" cy="5161448"/>
          </a:xfrm>
        </p:grpSpPr>
        <p:grpSp>
          <p:nvGrpSpPr>
            <p:cNvPr id="14" name="그룹 13"/>
            <p:cNvGrpSpPr/>
            <p:nvPr/>
          </p:nvGrpSpPr>
          <p:grpSpPr>
            <a:xfrm>
              <a:off x="278510" y="1296643"/>
              <a:ext cx="7581165" cy="5161448"/>
              <a:chOff x="278510" y="1296643"/>
              <a:chExt cx="7581165" cy="5161448"/>
            </a:xfrm>
          </p:grpSpPr>
          <p:cxnSp>
            <p:nvCxnSpPr>
              <p:cNvPr id="3" name="직선 연결선 2"/>
              <p:cNvCxnSpPr/>
              <p:nvPr/>
            </p:nvCxnSpPr>
            <p:spPr>
              <a:xfrm>
                <a:off x="1406754" y="1296643"/>
                <a:ext cx="0" cy="436929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/>
              <p:cNvCxnSpPr/>
              <p:nvPr/>
            </p:nvCxnSpPr>
            <p:spPr>
              <a:xfrm>
                <a:off x="5344346" y="1820229"/>
                <a:ext cx="0" cy="463786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447951" y="2065893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361701" y="3436379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368843" y="4089038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278510" y="4712165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284000" y="5013499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292626" y="5349247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4401621" y="2203769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4505077" y="2911425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4418706" y="3605350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4401621" y="4293692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4307158" y="4981917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4331895" y="5357873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4332454" y="5788469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/>
              <p:cNvSpPr/>
              <p:nvPr/>
            </p:nvSpPr>
            <p:spPr>
              <a:xfrm>
                <a:off x="1167791" y="2123350"/>
                <a:ext cx="1860308" cy="123633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654074" y="1446936"/>
                <a:ext cx="2787866" cy="55447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865091" y="2761466"/>
                <a:ext cx="236118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865257" y="3092712"/>
                <a:ext cx="236118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직사각형 79"/>
            <p:cNvSpPr/>
            <p:nvPr/>
          </p:nvSpPr>
          <p:spPr>
            <a:xfrm>
              <a:off x="1465122" y="3488967"/>
              <a:ext cx="1992058" cy="5415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287346" y="3731450"/>
              <a:ext cx="242895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802" y="752002"/>
            <a:ext cx="20955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 flipH="1">
            <a:off x="5387547" y="990600"/>
            <a:ext cx="2674413" cy="837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3418307" y="1932580"/>
            <a:ext cx="4933213" cy="5972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5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c68b47574_0_6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8" name="Google Shape;278;g7c68b47574_0_61"/>
          <p:cNvGraphicFramePr/>
          <p:nvPr>
            <p:extLst>
              <p:ext uri="{D42A27DB-BD31-4B8C-83A1-F6EECF244321}">
                <p14:modId xmlns:p14="http://schemas.microsoft.com/office/powerpoint/2010/main" val="369203129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>
                          <a:solidFill>
                            <a:schemeClr val="dk1"/>
                          </a:solidFill>
                        </a:rPr>
                        <a:t> – P - 006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정보 수정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dirty="0"/>
                        <a:t>사용자 3단계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79" name="Google Shape;279;g7c68b47574_0_6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0" name="Google Shape;280;g7c68b47574_0_6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81" name="Google Shape;281;g7c68b47574_0_61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2" name="Google Shape;282;g7c68b47574_0_61"/>
          <p:cNvGraphicFramePr/>
          <p:nvPr/>
        </p:nvGraphicFramePr>
        <p:xfrm>
          <a:off x="8509686" y="1289960"/>
          <a:ext cx="3532000" cy="5349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7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프로필 사진 등록 버튼(2) 클릭시 사진 등록 팝업창 호출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변경할 이메일 주소 입력 후 인증 이메일 전송, 이메일에 포함된 링크를 클릭하면 이메일 인증 완료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입력한 휴대폰 번호로 인증번호 요청 전송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컨텐츠 제공 지역 선택 - 1단계 시 단위, 세부지역 - 구 단위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5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컨텐츠 카테고리 3개까지 선택 가능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7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수정 내용 변경 승인 신청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83" name="Google Shape;283;g7c68b47574_0_61"/>
          <p:cNvSpPr/>
          <p:nvPr/>
        </p:nvSpPr>
        <p:spPr>
          <a:xfrm>
            <a:off x="6391496" y="61262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변경신청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g7c68b47574_0_61"/>
          <p:cNvSpPr/>
          <p:nvPr/>
        </p:nvSpPr>
        <p:spPr>
          <a:xfrm>
            <a:off x="436196" y="32212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 수정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g7c68b47574_0_61"/>
          <p:cNvSpPr/>
          <p:nvPr/>
        </p:nvSpPr>
        <p:spPr>
          <a:xfrm>
            <a:off x="876924" y="1668376"/>
            <a:ext cx="1344900" cy="1396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g7c68b47574_0_61"/>
          <p:cNvSpPr/>
          <p:nvPr/>
        </p:nvSpPr>
        <p:spPr>
          <a:xfrm>
            <a:off x="327935" y="31981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7c68b47574_0_6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7c68b47574_0_6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g7c68b47574_0_61"/>
          <p:cNvSpPr/>
          <p:nvPr/>
        </p:nvSpPr>
        <p:spPr>
          <a:xfrm>
            <a:off x="4127408" y="2812896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g7c68b47574_0_61"/>
          <p:cNvSpPr/>
          <p:nvPr/>
        </p:nvSpPr>
        <p:spPr>
          <a:xfrm>
            <a:off x="4127408" y="3220338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g7c68b47574_0_61"/>
          <p:cNvSpPr/>
          <p:nvPr/>
        </p:nvSpPr>
        <p:spPr>
          <a:xfrm>
            <a:off x="4127408" y="4035221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g7c68b47574_0_61"/>
          <p:cNvSpPr/>
          <p:nvPr/>
        </p:nvSpPr>
        <p:spPr>
          <a:xfrm>
            <a:off x="4127408" y="44426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7c68b47574_0_61"/>
          <p:cNvSpPr/>
          <p:nvPr/>
        </p:nvSpPr>
        <p:spPr>
          <a:xfrm>
            <a:off x="4127405" y="525755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7c68b47574_0_61"/>
          <p:cNvSpPr/>
          <p:nvPr/>
        </p:nvSpPr>
        <p:spPr>
          <a:xfrm>
            <a:off x="4127405" y="5664975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7c68b47574_0_61"/>
          <p:cNvSpPr/>
          <p:nvPr/>
        </p:nvSpPr>
        <p:spPr>
          <a:xfrm>
            <a:off x="2832004" y="1998025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7c68b47574_0_61"/>
          <p:cNvSpPr/>
          <p:nvPr/>
        </p:nvSpPr>
        <p:spPr>
          <a:xfrm>
            <a:off x="2832004" y="2405467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7c68b47574_0_61"/>
          <p:cNvSpPr/>
          <p:nvPr/>
        </p:nvSpPr>
        <p:spPr>
          <a:xfrm>
            <a:off x="2832004" y="2812908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g7c68b47574_0_61"/>
          <p:cNvSpPr/>
          <p:nvPr/>
        </p:nvSpPr>
        <p:spPr>
          <a:xfrm>
            <a:off x="2832004" y="3220350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g7c68b47574_0_61"/>
          <p:cNvSpPr/>
          <p:nvPr/>
        </p:nvSpPr>
        <p:spPr>
          <a:xfrm>
            <a:off x="2832004" y="4035233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g7c68b47574_0_61"/>
          <p:cNvSpPr/>
          <p:nvPr/>
        </p:nvSpPr>
        <p:spPr>
          <a:xfrm>
            <a:off x="2832004" y="444267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g7c68b47574_0_61"/>
          <p:cNvSpPr/>
          <p:nvPr/>
        </p:nvSpPr>
        <p:spPr>
          <a:xfrm>
            <a:off x="2832004" y="5257558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활동지역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g7c68b47574_0_61"/>
          <p:cNvSpPr/>
          <p:nvPr/>
        </p:nvSpPr>
        <p:spPr>
          <a:xfrm>
            <a:off x="1677601" y="5665000"/>
            <a:ext cx="2285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 컨텐츠 카테고리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g7c68b47574_0_61"/>
          <p:cNvSpPr/>
          <p:nvPr/>
        </p:nvSpPr>
        <p:spPr>
          <a:xfrm>
            <a:off x="6391496" y="14203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g7c68b47574_0_61"/>
          <p:cNvSpPr/>
          <p:nvPr/>
        </p:nvSpPr>
        <p:spPr>
          <a:xfrm>
            <a:off x="6486103" y="24503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g7c68b47574_0_61"/>
          <p:cNvSpPr/>
          <p:nvPr/>
        </p:nvSpPr>
        <p:spPr>
          <a:xfrm rot="10800000">
            <a:off x="4897034" y="5718657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7c68b47574_0_61"/>
          <p:cNvSpPr/>
          <p:nvPr/>
        </p:nvSpPr>
        <p:spPr>
          <a:xfrm>
            <a:off x="6486103" y="44426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요청</a:t>
            </a:r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g7c68b47574_0_61"/>
          <p:cNvSpPr/>
          <p:nvPr/>
        </p:nvSpPr>
        <p:spPr>
          <a:xfrm>
            <a:off x="4522799" y="4850104"/>
            <a:ext cx="1836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입력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g7c68b47574_0_61"/>
          <p:cNvSpPr/>
          <p:nvPr/>
        </p:nvSpPr>
        <p:spPr>
          <a:xfrm>
            <a:off x="6486103" y="4849688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확인</a:t>
            </a:r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g7c68b47574_0_61"/>
          <p:cNvSpPr/>
          <p:nvPr/>
        </p:nvSpPr>
        <p:spPr>
          <a:xfrm>
            <a:off x="6486103" y="40202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g7c68b47574_0_61"/>
          <p:cNvSpPr/>
          <p:nvPr/>
        </p:nvSpPr>
        <p:spPr>
          <a:xfrm>
            <a:off x="4127408" y="3627779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g7c68b47574_0_61"/>
          <p:cNvSpPr/>
          <p:nvPr/>
        </p:nvSpPr>
        <p:spPr>
          <a:xfrm>
            <a:off x="2832004" y="362779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e-mail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g7c68b47574_0_61"/>
          <p:cNvSpPr/>
          <p:nvPr/>
        </p:nvSpPr>
        <p:spPr>
          <a:xfrm>
            <a:off x="6486103" y="3650000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g7c68b47574_0_61"/>
          <p:cNvSpPr/>
          <p:nvPr/>
        </p:nvSpPr>
        <p:spPr>
          <a:xfrm>
            <a:off x="3996359" y="52344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7c68b47574_0_61"/>
          <p:cNvSpPr/>
          <p:nvPr/>
        </p:nvSpPr>
        <p:spPr>
          <a:xfrm>
            <a:off x="3996359" y="56431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7c68b47574_0_61"/>
          <p:cNvSpPr/>
          <p:nvPr/>
        </p:nvSpPr>
        <p:spPr>
          <a:xfrm>
            <a:off x="6285316" y="61658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7c68b47574_0_61"/>
          <p:cNvSpPr/>
          <p:nvPr/>
        </p:nvSpPr>
        <p:spPr>
          <a:xfrm>
            <a:off x="6285320" y="44193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g7c68b47574_0_61"/>
          <p:cNvSpPr/>
          <p:nvPr/>
        </p:nvSpPr>
        <p:spPr>
          <a:xfrm rot="10800000">
            <a:off x="4897034" y="530989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7c68b47574_0_61"/>
          <p:cNvSpPr/>
          <p:nvPr/>
        </p:nvSpPr>
        <p:spPr>
          <a:xfrm>
            <a:off x="5328894" y="5257550"/>
            <a:ext cx="25020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g7c68b47574_0_61"/>
          <p:cNvSpPr/>
          <p:nvPr/>
        </p:nvSpPr>
        <p:spPr>
          <a:xfrm rot="10800000">
            <a:off x="7565796" y="5320670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7c68b47574_0_61"/>
          <p:cNvSpPr/>
          <p:nvPr/>
        </p:nvSpPr>
        <p:spPr>
          <a:xfrm>
            <a:off x="5329205" y="566500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g7c68b47574_0_61"/>
          <p:cNvSpPr/>
          <p:nvPr/>
        </p:nvSpPr>
        <p:spPr>
          <a:xfrm rot="10800000">
            <a:off x="6098834" y="57186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7c68b47574_0_61"/>
          <p:cNvSpPr/>
          <p:nvPr/>
        </p:nvSpPr>
        <p:spPr>
          <a:xfrm>
            <a:off x="6531005" y="567110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g7c68b47574_0_61"/>
          <p:cNvSpPr/>
          <p:nvPr/>
        </p:nvSpPr>
        <p:spPr>
          <a:xfrm rot="10800000">
            <a:off x="7300634" y="57247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7c68b47574_0_61"/>
          <p:cNvSpPr/>
          <p:nvPr/>
        </p:nvSpPr>
        <p:spPr>
          <a:xfrm>
            <a:off x="6285327" y="36271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g7c68b47574_0_61"/>
          <p:cNvSpPr/>
          <p:nvPr/>
        </p:nvSpPr>
        <p:spPr>
          <a:xfrm>
            <a:off x="4732041" y="764500"/>
            <a:ext cx="45771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 항목 변경 불가, 가입 시 정보 표시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85835078-27FA-4698-A268-BFA20C0C7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3" y="1102110"/>
            <a:ext cx="7264161" cy="56081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47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/>
      <p:bldP spid="281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Google Shape;330;g7c7335c45f_5_0"/>
          <p:cNvGraphicFramePr/>
          <p:nvPr>
            <p:extLst>
              <p:ext uri="{D42A27DB-BD31-4B8C-83A1-F6EECF244321}">
                <p14:modId xmlns:p14="http://schemas.microsoft.com/office/powerpoint/2010/main" val="1839846790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M - 006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정보 수정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Google Shape;331;g7c7335c45f_5_0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Google Shape;332;g7c7335c45f_5_0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31600" y="764500"/>
            <a:ext cx="11910086" cy="5875335"/>
            <a:chOff x="131600" y="764500"/>
            <a:chExt cx="11910086" cy="5875335"/>
          </a:xfrm>
        </p:grpSpPr>
        <p:sp>
          <p:nvSpPr>
            <p:cNvPr id="333" name="Google Shape;333;g7c7335c45f_5_0"/>
            <p:cNvSpPr/>
            <p:nvPr/>
          </p:nvSpPr>
          <p:spPr>
            <a:xfrm>
              <a:off x="131600" y="1245125"/>
              <a:ext cx="38148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4" name="Google Shape;334;g7c7335c45f_5_0"/>
            <p:cNvSpPr/>
            <p:nvPr/>
          </p:nvSpPr>
          <p:spPr>
            <a:xfrm>
              <a:off x="1287346" y="1416456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5" name="Google Shape;335;g7c7335c45f_5_0"/>
            <p:cNvSpPr/>
            <p:nvPr/>
          </p:nvSpPr>
          <p:spPr>
            <a:xfrm>
              <a:off x="4188600" y="1245150"/>
              <a:ext cx="38148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6" name="Google Shape;336;g7c7335c45f_5_0"/>
            <p:cNvSpPr/>
            <p:nvPr/>
          </p:nvSpPr>
          <p:spPr>
            <a:xfrm>
              <a:off x="1067925" y="3016938"/>
              <a:ext cx="1938600" cy="324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프로필 사진 등록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7" name="Google Shape;337;g7c7335c45f_5_0"/>
            <p:cNvSpPr/>
            <p:nvPr/>
          </p:nvSpPr>
          <p:spPr>
            <a:xfrm>
              <a:off x="1584228" y="1970925"/>
              <a:ext cx="906000" cy="9405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8" name="Google Shape;338;g7c7335c45f_5_0"/>
            <p:cNvSpPr/>
            <p:nvPr/>
          </p:nvSpPr>
          <p:spPr>
            <a:xfrm>
              <a:off x="1570858" y="4064138"/>
              <a:ext cx="2231700" cy="2784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9" name="Google Shape;339;g7c7335c45f_5_0"/>
            <p:cNvSpPr/>
            <p:nvPr/>
          </p:nvSpPr>
          <p:spPr>
            <a:xfrm>
              <a:off x="1570858" y="4496480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0" name="Google Shape;340;g7c7335c45f_5_0"/>
            <p:cNvSpPr/>
            <p:nvPr/>
          </p:nvSpPr>
          <p:spPr>
            <a:xfrm>
              <a:off x="1570858" y="5361121"/>
              <a:ext cx="2231700" cy="2784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1" name="Google Shape;341;g7c7335c45f_5_0"/>
            <p:cNvSpPr/>
            <p:nvPr/>
          </p:nvSpPr>
          <p:spPr>
            <a:xfrm>
              <a:off x="1570858" y="5768563"/>
              <a:ext cx="2231700" cy="2784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2" name="Google Shape;342;g7c7335c45f_5_0"/>
            <p:cNvSpPr/>
            <p:nvPr/>
          </p:nvSpPr>
          <p:spPr>
            <a:xfrm>
              <a:off x="275454" y="4064150"/>
              <a:ext cx="1131300" cy="2784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3" name="Google Shape;343;g7c7335c45f_5_0"/>
            <p:cNvSpPr/>
            <p:nvPr/>
          </p:nvSpPr>
          <p:spPr>
            <a:xfrm>
              <a:off x="275454" y="449649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4" name="Google Shape;344;g7c7335c45f_5_0"/>
            <p:cNvSpPr/>
            <p:nvPr/>
          </p:nvSpPr>
          <p:spPr>
            <a:xfrm>
              <a:off x="275454" y="5361133"/>
              <a:ext cx="1131300" cy="2784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5" name="Google Shape;345;g7c7335c45f_5_0"/>
            <p:cNvSpPr/>
            <p:nvPr/>
          </p:nvSpPr>
          <p:spPr>
            <a:xfrm>
              <a:off x="275454" y="5768575"/>
              <a:ext cx="1131300" cy="2784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생년월일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6" name="Google Shape;346;g7c7335c45f_5_0"/>
            <p:cNvSpPr/>
            <p:nvPr/>
          </p:nvSpPr>
          <p:spPr>
            <a:xfrm>
              <a:off x="2253649" y="4928800"/>
              <a:ext cx="1548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 확인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7" name="Google Shape;347;g7c7335c45f_5_0"/>
            <p:cNvSpPr/>
            <p:nvPr/>
          </p:nvSpPr>
          <p:spPr>
            <a:xfrm>
              <a:off x="5627858" y="1541829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8" name="Google Shape;348;g7c7335c45f_5_0"/>
            <p:cNvSpPr/>
            <p:nvPr/>
          </p:nvSpPr>
          <p:spPr>
            <a:xfrm>
              <a:off x="4332438" y="154184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e-mail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9" name="Google Shape;349;g7c7335c45f_5_0"/>
            <p:cNvSpPr/>
            <p:nvPr/>
          </p:nvSpPr>
          <p:spPr>
            <a:xfrm>
              <a:off x="6506853" y="1926693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 요청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0" name="Google Shape;350;g7c7335c45f_5_0"/>
            <p:cNvSpPr/>
            <p:nvPr/>
          </p:nvSpPr>
          <p:spPr>
            <a:xfrm>
              <a:off x="5627858" y="2311557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1" name="Google Shape;351;g7c7335c45f_5_0"/>
            <p:cNvSpPr/>
            <p:nvPr/>
          </p:nvSpPr>
          <p:spPr>
            <a:xfrm>
              <a:off x="4332438" y="231487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2" name="Google Shape;352;g7c7335c45f_5_0"/>
            <p:cNvSpPr/>
            <p:nvPr/>
          </p:nvSpPr>
          <p:spPr>
            <a:xfrm>
              <a:off x="6506853" y="2696422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 검색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3" name="Google Shape;353;g7c7335c45f_5_0"/>
            <p:cNvSpPr/>
            <p:nvPr/>
          </p:nvSpPr>
          <p:spPr>
            <a:xfrm>
              <a:off x="5627858" y="3081286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4" name="Google Shape;354;g7c7335c45f_5_0"/>
            <p:cNvSpPr/>
            <p:nvPr/>
          </p:nvSpPr>
          <p:spPr>
            <a:xfrm>
              <a:off x="4332438" y="309271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전화번호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5" name="Google Shape;355;g7c7335c45f_5_0"/>
            <p:cNvSpPr/>
            <p:nvPr/>
          </p:nvSpPr>
          <p:spPr>
            <a:xfrm>
              <a:off x="6506853" y="3466150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요청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6" name="Google Shape;356;g7c7335c45f_5_0"/>
            <p:cNvSpPr/>
            <p:nvPr/>
          </p:nvSpPr>
          <p:spPr>
            <a:xfrm>
              <a:off x="4841250" y="3860800"/>
              <a:ext cx="1548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입력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g7c7335c45f_5_0"/>
            <p:cNvSpPr/>
            <p:nvPr/>
          </p:nvSpPr>
          <p:spPr>
            <a:xfrm>
              <a:off x="6506853" y="3851014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확인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8" name="Google Shape;358;g7c7335c45f_5_0"/>
            <p:cNvSpPr/>
            <p:nvPr/>
          </p:nvSpPr>
          <p:spPr>
            <a:xfrm>
              <a:off x="6273280" y="50056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9" name="Google Shape;359;g7c7335c45f_5_0"/>
            <p:cNvSpPr/>
            <p:nvPr/>
          </p:nvSpPr>
          <p:spPr>
            <a:xfrm>
              <a:off x="4412100" y="4997138"/>
              <a:ext cx="17412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제공 컨텐츠 카테고리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0" name="Google Shape;360;g7c7335c45f_5_0"/>
            <p:cNvSpPr/>
            <p:nvPr/>
          </p:nvSpPr>
          <p:spPr>
            <a:xfrm rot="10800000">
              <a:off x="7064860" y="5071386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g7c7335c45f_5_0"/>
            <p:cNvSpPr/>
            <p:nvPr/>
          </p:nvSpPr>
          <p:spPr>
            <a:xfrm>
              <a:off x="6273280" y="5357873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2" name="Google Shape;362;g7c7335c45f_5_0"/>
            <p:cNvSpPr/>
            <p:nvPr/>
          </p:nvSpPr>
          <p:spPr>
            <a:xfrm rot="10800000">
              <a:off x="7064873" y="5423469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g7c7335c45f_5_0"/>
            <p:cNvSpPr/>
            <p:nvPr/>
          </p:nvSpPr>
          <p:spPr>
            <a:xfrm>
              <a:off x="6273280" y="573255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364;g7c7335c45f_5_0"/>
            <p:cNvSpPr/>
            <p:nvPr/>
          </p:nvSpPr>
          <p:spPr>
            <a:xfrm rot="10800000">
              <a:off x="7064873" y="5788469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g7c7335c45f_5_0"/>
            <p:cNvSpPr/>
            <p:nvPr/>
          </p:nvSpPr>
          <p:spPr>
            <a:xfrm>
              <a:off x="5344346" y="6093893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요청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6" name="Google Shape;366;g7c7335c45f_5_0"/>
            <p:cNvSpPr/>
            <p:nvPr/>
          </p:nvSpPr>
          <p:spPr>
            <a:xfrm>
              <a:off x="6390152" y="190462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7" name="Google Shape;367;g7c7335c45f_5_0"/>
            <p:cNvSpPr/>
            <p:nvPr/>
          </p:nvSpPr>
          <p:spPr>
            <a:xfrm>
              <a:off x="865091" y="3016954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8" name="Google Shape;368;g7c7335c45f_5_0"/>
            <p:cNvSpPr/>
            <p:nvPr/>
          </p:nvSpPr>
          <p:spPr>
            <a:xfrm>
              <a:off x="4496084" y="498191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9" name="Google Shape;369;g7c7335c45f_5_0"/>
            <p:cNvSpPr/>
            <p:nvPr/>
          </p:nvSpPr>
          <p:spPr>
            <a:xfrm>
              <a:off x="5084847" y="6133491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0" name="Google Shape;370;g7c7335c45f_5_0"/>
            <p:cNvSpPr/>
            <p:nvPr/>
          </p:nvSpPr>
          <p:spPr>
            <a:xfrm>
              <a:off x="6390159" y="34499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1" name="Google Shape;371;g7c7335c45f_5_0"/>
            <p:cNvSpPr/>
            <p:nvPr/>
          </p:nvSpPr>
          <p:spPr>
            <a:xfrm>
              <a:off x="5577305" y="4235878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2" name="Google Shape;372;g7c7335c45f_5_0"/>
            <p:cNvSpPr/>
            <p:nvPr/>
          </p:nvSpPr>
          <p:spPr>
            <a:xfrm>
              <a:off x="4332454" y="4224183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활동지역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3" name="Google Shape;373;g7c7335c45f_5_0"/>
            <p:cNvSpPr/>
            <p:nvPr/>
          </p:nvSpPr>
          <p:spPr>
            <a:xfrm>
              <a:off x="5387559" y="421766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4" name="Google Shape;374;g7c7335c45f_5_0"/>
            <p:cNvSpPr/>
            <p:nvPr/>
          </p:nvSpPr>
          <p:spPr>
            <a:xfrm>
              <a:off x="5570075" y="4620742"/>
              <a:ext cx="22896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세부 지역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5" name="Google Shape;375;g7c7335c45f_5_0"/>
            <p:cNvSpPr/>
            <p:nvPr/>
          </p:nvSpPr>
          <p:spPr>
            <a:xfrm rot="10800000">
              <a:off x="7578044" y="4692349"/>
              <a:ext cx="2169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g7c7335c45f_5_0"/>
            <p:cNvSpPr/>
            <p:nvPr/>
          </p:nvSpPr>
          <p:spPr>
            <a:xfrm rot="10800000">
              <a:off x="6350676" y="4293692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aphicFrame>
          <p:nvGraphicFramePr>
            <p:cNvPr id="377" name="Google Shape;377;g7c7335c45f_5_0"/>
            <p:cNvGraphicFramePr/>
            <p:nvPr>
              <p:extLst>
                <p:ext uri="{D42A27DB-BD31-4B8C-83A1-F6EECF244321}">
                  <p14:modId xmlns:p14="http://schemas.microsoft.com/office/powerpoint/2010/main" val="1390597079"/>
                </p:ext>
              </p:extLst>
            </p:nvPr>
          </p:nvGraphicFramePr>
          <p:xfrm>
            <a:off x="8509686" y="1289960"/>
            <a:ext cx="3532000" cy="5349875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82900"/>
                  <a:gridCol w="3149100"/>
                </a:tblGrid>
                <a:tr h="39707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#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기능명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</a:tr>
                <a:tr h="11272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endParaRPr sz="150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b="1"/>
                          <a:t>프로필 사진 등록 버튼(2) 클릭시 사진 등록 팝업창 호출</a:t>
                        </a:r>
                        <a:endParaRPr sz="1500" b="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8710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2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변경할 이메일 주소 입력 후 인증 이메일 전송, 이메일에 포함된 링크를 클릭하면 이메일 인증 완료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6148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3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입력한 휴대폰 번호로 인증번호 요청 전송 버튼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71807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4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가이드 컨텐츠 제공 지역 선택 - 1단계 시 단위, 세부지역 - 구 단위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6268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5</a:t>
                        </a:r>
                        <a:endParaRPr sz="150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컨텐츠 카테고리 3개까지 선택 가능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9472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7</a:t>
                        </a:r>
                        <a:endParaRPr sz="150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수정 내용 변경 승인 신청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78" name="Google Shape;378;g7c7335c45f_5_0"/>
            <p:cNvSpPr/>
            <p:nvPr/>
          </p:nvSpPr>
          <p:spPr>
            <a:xfrm>
              <a:off x="4732041" y="764500"/>
              <a:ext cx="4577100" cy="2784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색상 항목 변경 불가, 가입 시 정보 표시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25297" y="629379"/>
            <a:ext cx="7234261" cy="6107501"/>
            <a:chOff x="526498" y="487524"/>
            <a:chExt cx="7234261" cy="6107501"/>
          </a:xfrm>
        </p:grpSpPr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498" y="487524"/>
              <a:ext cx="3021454" cy="6107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250" y="1042900"/>
              <a:ext cx="3329509" cy="5481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3371723" y="399984"/>
            <a:ext cx="4387744" cy="6037664"/>
            <a:chOff x="3272924" y="258129"/>
            <a:chExt cx="4387744" cy="6037664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924" y="685568"/>
              <a:ext cx="390525" cy="56102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793" y="258129"/>
              <a:ext cx="3571875" cy="15621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직선 화살표 연결선 2"/>
            <p:cNvCxnSpPr>
              <a:stCxn id="54" idx="1"/>
            </p:cNvCxnSpPr>
            <p:nvPr/>
          </p:nvCxnSpPr>
          <p:spPr>
            <a:xfrm flipH="1">
              <a:off x="3663449" y="1039179"/>
              <a:ext cx="425344" cy="502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318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4" name="Google Shape;384;g7c68b47574_0_118"/>
          <p:cNvGraphicFramePr/>
          <p:nvPr>
            <p:extLst>
              <p:ext uri="{D42A27DB-BD31-4B8C-83A1-F6EECF244321}">
                <p14:modId xmlns:p14="http://schemas.microsoft.com/office/powerpoint/2010/main" val="471570972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1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HT – P - 009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일반 회원 로그인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2단계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85" name="Google Shape;385;g7c68b47574_0_118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6" name="Google Shape;386;g7c68b47574_0_118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31601" y="1289956"/>
            <a:ext cx="11869885" cy="5350004"/>
            <a:chOff x="131601" y="1289956"/>
            <a:chExt cx="11869885" cy="5350004"/>
          </a:xfrm>
        </p:grpSpPr>
        <p:sp>
          <p:nvSpPr>
            <p:cNvPr id="383" name="Google Shape;383;g7c68b47574_0_118"/>
            <p:cNvSpPr/>
            <p:nvPr/>
          </p:nvSpPr>
          <p:spPr>
            <a:xfrm>
              <a:off x="4174054" y="5718862"/>
              <a:ext cx="34338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7" name="Google Shape;387;g7c68b47574_0_118"/>
            <p:cNvSpPr/>
            <p:nvPr/>
          </p:nvSpPr>
          <p:spPr>
            <a:xfrm>
              <a:off x="131601" y="1289956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ㅑㅇ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aphicFrame>
          <p:nvGraphicFramePr>
            <p:cNvPr id="388" name="Google Shape;388;g7c68b47574_0_118"/>
            <p:cNvGraphicFramePr/>
            <p:nvPr>
              <p:extLst>
                <p:ext uri="{D42A27DB-BD31-4B8C-83A1-F6EECF244321}">
                  <p14:modId xmlns:p14="http://schemas.microsoft.com/office/powerpoint/2010/main" val="1669637983"/>
                </p:ext>
              </p:extLst>
            </p:nvPr>
          </p:nvGraphicFramePr>
          <p:xfrm>
            <a:off x="8509686" y="1289960"/>
            <a:ext cx="3491800" cy="535000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4270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314910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3784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#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기능명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ID, PASSWORD 입력 후 로그인 버튼 누르면 로그인 후 메인 화면 호출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11795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2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 b="1"/>
                          <a:t>ID 찾기 창 호출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3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ko-KR" sz="1500" b="1"/>
                          <a:t>PASSWORD 찾기 창 호출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4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회원 가입 창 호출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4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5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NAVER, GOOGLE 소셜 로그인창 호출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5"/>
                    </a:ext>
                  </a:extLst>
                </a:tr>
              </a:tbl>
            </a:graphicData>
          </a:graphic>
        </p:graphicFrame>
        <p:sp>
          <p:nvSpPr>
            <p:cNvPr id="389" name="Google Shape;389;g7c68b47574_0_118"/>
            <p:cNvSpPr/>
            <p:nvPr/>
          </p:nvSpPr>
          <p:spPr>
            <a:xfrm>
              <a:off x="6476796" y="1523181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0" name="Google Shape;390;g7c68b47574_0_118"/>
            <p:cNvSpPr/>
            <p:nvPr/>
          </p:nvSpPr>
          <p:spPr>
            <a:xfrm>
              <a:off x="3805294" y="2529956"/>
              <a:ext cx="2231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1" name="Google Shape;391;g7c68b47574_0_118"/>
            <p:cNvSpPr/>
            <p:nvPr/>
          </p:nvSpPr>
          <p:spPr>
            <a:xfrm>
              <a:off x="3805294" y="3163488"/>
              <a:ext cx="2231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2" name="Google Shape;392;g7c68b47574_0_118"/>
            <p:cNvSpPr/>
            <p:nvPr/>
          </p:nvSpPr>
          <p:spPr>
            <a:xfrm>
              <a:off x="2258600" y="2529973"/>
              <a:ext cx="13629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3" name="Google Shape;393;g7c68b47574_0_118"/>
            <p:cNvSpPr/>
            <p:nvPr/>
          </p:nvSpPr>
          <p:spPr>
            <a:xfrm>
              <a:off x="2258400" y="3163505"/>
              <a:ext cx="13629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PASSWORD</a:t>
              </a: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4" name="Google Shape;394;g7c68b47574_0_118"/>
            <p:cNvSpPr/>
            <p:nvPr/>
          </p:nvSpPr>
          <p:spPr>
            <a:xfrm>
              <a:off x="3396046" y="3775256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</a:t>
              </a: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그인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5" name="Google Shape;395;g7c68b47574_0_118"/>
            <p:cNvSpPr/>
            <p:nvPr/>
          </p:nvSpPr>
          <p:spPr>
            <a:xfrm>
              <a:off x="1837725" y="5547626"/>
              <a:ext cx="2231700" cy="6165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NAVER LOGIN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6" name="Google Shape;396;g7c68b47574_0_118"/>
            <p:cNvSpPr/>
            <p:nvPr/>
          </p:nvSpPr>
          <p:spPr>
            <a:xfrm>
              <a:off x="4225975" y="5547626"/>
              <a:ext cx="2231700" cy="6165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GOOGLE LOGIN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7" name="Google Shape;397;g7c68b47574_0_118"/>
            <p:cNvSpPr/>
            <p:nvPr/>
          </p:nvSpPr>
          <p:spPr>
            <a:xfrm>
              <a:off x="2333225" y="4316138"/>
              <a:ext cx="17640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 찾기</a:t>
              </a: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8" name="Google Shape;398;g7c68b47574_0_118"/>
            <p:cNvSpPr/>
            <p:nvPr/>
          </p:nvSpPr>
          <p:spPr>
            <a:xfrm>
              <a:off x="4198175" y="4316138"/>
              <a:ext cx="17640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PASSWORD 찾기</a:t>
              </a: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" name="Google Shape;399;g7c68b47574_0_118"/>
            <p:cNvSpPr/>
            <p:nvPr/>
          </p:nvSpPr>
          <p:spPr>
            <a:xfrm>
              <a:off x="3201010" y="381485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0" name="Google Shape;400;g7c68b47574_0_118"/>
            <p:cNvSpPr/>
            <p:nvPr/>
          </p:nvSpPr>
          <p:spPr>
            <a:xfrm>
              <a:off x="3996340" y="430024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1" name="Google Shape;401;g7c68b47574_0_118"/>
            <p:cNvSpPr/>
            <p:nvPr/>
          </p:nvSpPr>
          <p:spPr>
            <a:xfrm>
              <a:off x="2166028" y="430024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2" name="Google Shape;402;g7c68b47574_0_118"/>
            <p:cNvSpPr/>
            <p:nvPr/>
          </p:nvSpPr>
          <p:spPr>
            <a:xfrm>
              <a:off x="1590634" y="569356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3" name="Google Shape;403;g7c68b47574_0_118"/>
            <p:cNvSpPr/>
            <p:nvPr/>
          </p:nvSpPr>
          <p:spPr>
            <a:xfrm>
              <a:off x="4115084" y="568739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4" name="Google Shape;404;g7c68b47574_0_118"/>
            <p:cNvSpPr/>
            <p:nvPr/>
          </p:nvSpPr>
          <p:spPr>
            <a:xfrm>
              <a:off x="3396046" y="4775744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5" name="Google Shape;405;g7c68b47574_0_118"/>
            <p:cNvSpPr/>
            <p:nvPr/>
          </p:nvSpPr>
          <p:spPr>
            <a:xfrm>
              <a:off x="3201009" y="48153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1601" y="533412"/>
            <a:ext cx="11223552" cy="6106444"/>
            <a:chOff x="131601" y="608204"/>
            <a:chExt cx="11223552" cy="6106444"/>
          </a:xfrm>
        </p:grpSpPr>
        <p:pic>
          <p:nvPicPr>
            <p:cNvPr id="25" name="그림 4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F61D7C8-0771-4ECB-924E-66436007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0634" y="608204"/>
              <a:ext cx="9764519" cy="6106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xmlns="" id="{88C0304E-8088-4CCE-AF20-A3F980425B4D}"/>
                </a:ext>
              </a:extLst>
            </p:cNvPr>
            <p:cNvCxnSpPr/>
            <p:nvPr/>
          </p:nvCxnSpPr>
          <p:spPr>
            <a:xfrm>
              <a:off x="4935344" y="3419939"/>
              <a:ext cx="1775065" cy="7188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10792CB8-D36E-4300-AD87-D66A2C4F7CB5}"/>
                </a:ext>
              </a:extLst>
            </p:cNvPr>
            <p:cNvCxnSpPr>
              <a:cxnSpLocks/>
            </p:cNvCxnSpPr>
            <p:nvPr/>
          </p:nvCxnSpPr>
          <p:spPr>
            <a:xfrm>
              <a:off x="4954394" y="3410414"/>
              <a:ext cx="774940" cy="73791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01" y="2972264"/>
              <a:ext cx="7191375" cy="438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311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" name="Google Shape;410;g7c7335c45f_1_0"/>
          <p:cNvGraphicFramePr/>
          <p:nvPr>
            <p:extLst>
              <p:ext uri="{D42A27DB-BD31-4B8C-83A1-F6EECF244321}">
                <p14:modId xmlns:p14="http://schemas.microsoft.com/office/powerpoint/2010/main" val="3366892747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 – M - 009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일반 회원 로그인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2단계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1" name="Google Shape;411;g7c7335c45f_1_0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2" name="Google Shape;412;g7c7335c45f_1_0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062000" y="1289950"/>
            <a:ext cx="9939486" cy="5350010"/>
            <a:chOff x="2062000" y="1289950"/>
            <a:chExt cx="9939486" cy="5350010"/>
          </a:xfrm>
        </p:grpSpPr>
        <p:sp>
          <p:nvSpPr>
            <p:cNvPr id="413" name="Google Shape;413;g7c7335c45f_1_0"/>
            <p:cNvSpPr/>
            <p:nvPr/>
          </p:nvSpPr>
          <p:spPr>
            <a:xfrm>
              <a:off x="2062000" y="1289950"/>
              <a:ext cx="38148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aphicFrame>
          <p:nvGraphicFramePr>
            <p:cNvPr id="414" name="Google Shape;414;g7c7335c45f_1_0"/>
            <p:cNvGraphicFramePr/>
            <p:nvPr>
              <p:extLst>
                <p:ext uri="{D42A27DB-BD31-4B8C-83A1-F6EECF244321}">
                  <p14:modId xmlns:p14="http://schemas.microsoft.com/office/powerpoint/2010/main" val="4228653902"/>
                </p:ext>
              </p:extLst>
            </p:nvPr>
          </p:nvGraphicFramePr>
          <p:xfrm>
            <a:off x="8509686" y="1289960"/>
            <a:ext cx="3491800" cy="535000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42700"/>
                  <a:gridCol w="3149100"/>
                </a:tblGrid>
                <a:tr h="3784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#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기능명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ID, PASSWORD 입력 후 로그인 버튼 누르면 로그인 후 메인 화면 호출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11795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2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 b="1"/>
                          <a:t>ID 찾기 창 호출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3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ko-KR" sz="1500" b="1"/>
                          <a:t>PASSWORD 찾기 창 호출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4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회원 가입 창 호출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5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NAVER, GOOGLE 소셜 로그인창 호출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15" name="Google Shape;415;g7c7335c45f_1_0"/>
            <p:cNvSpPr/>
            <p:nvPr/>
          </p:nvSpPr>
          <p:spPr>
            <a:xfrm>
              <a:off x="3217746" y="1461281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6" name="Google Shape;416;g7c7335c45f_1_0"/>
            <p:cNvSpPr/>
            <p:nvPr/>
          </p:nvSpPr>
          <p:spPr>
            <a:xfrm>
              <a:off x="3324844" y="2174206"/>
              <a:ext cx="2231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" name="Google Shape;417;g7c7335c45f_1_0"/>
            <p:cNvSpPr/>
            <p:nvPr/>
          </p:nvSpPr>
          <p:spPr>
            <a:xfrm>
              <a:off x="3324844" y="2807738"/>
              <a:ext cx="2231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8" name="Google Shape;418;g7c7335c45f_1_0"/>
            <p:cNvSpPr/>
            <p:nvPr/>
          </p:nvSpPr>
          <p:spPr>
            <a:xfrm>
              <a:off x="2382368" y="2174200"/>
              <a:ext cx="800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9" name="Google Shape;419;g7c7335c45f_1_0"/>
            <p:cNvSpPr/>
            <p:nvPr/>
          </p:nvSpPr>
          <p:spPr>
            <a:xfrm>
              <a:off x="2382250" y="2807725"/>
              <a:ext cx="800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PASSWORD</a:t>
              </a: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0" name="Google Shape;420;g7c7335c45f_1_0"/>
            <p:cNvSpPr/>
            <p:nvPr/>
          </p:nvSpPr>
          <p:spPr>
            <a:xfrm>
              <a:off x="3315271" y="3441306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</a:t>
              </a: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그인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g7c7335c45f_1_0"/>
            <p:cNvSpPr/>
            <p:nvPr/>
          </p:nvSpPr>
          <p:spPr>
            <a:xfrm>
              <a:off x="2985713" y="5107763"/>
              <a:ext cx="1972500" cy="544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NAVER LOGIN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g7c7335c45f_1_0"/>
            <p:cNvSpPr/>
            <p:nvPr/>
          </p:nvSpPr>
          <p:spPr>
            <a:xfrm>
              <a:off x="2980596" y="5747583"/>
              <a:ext cx="1972500" cy="544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GOOGLE LOGIN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" name="Google Shape;423;g7c7335c45f_1_0"/>
            <p:cNvSpPr/>
            <p:nvPr/>
          </p:nvSpPr>
          <p:spPr>
            <a:xfrm>
              <a:off x="2339688" y="4090638"/>
              <a:ext cx="16656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 찾기</a:t>
              </a: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4" name="Google Shape;424;g7c7335c45f_1_0"/>
            <p:cNvSpPr/>
            <p:nvPr/>
          </p:nvSpPr>
          <p:spPr>
            <a:xfrm>
              <a:off x="4100712" y="4090638"/>
              <a:ext cx="16656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4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PASSWORD 찾기</a:t>
              </a:r>
              <a:endParaRPr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5" name="Google Shape;425;g7c7335c45f_1_0"/>
            <p:cNvSpPr/>
            <p:nvPr/>
          </p:nvSpPr>
          <p:spPr>
            <a:xfrm>
              <a:off x="3120235" y="348090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6" name="Google Shape;426;g7c7335c45f_1_0"/>
            <p:cNvSpPr/>
            <p:nvPr/>
          </p:nvSpPr>
          <p:spPr>
            <a:xfrm>
              <a:off x="4002802" y="407473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7" name="Google Shape;427;g7c7335c45f_1_0"/>
            <p:cNvSpPr/>
            <p:nvPr/>
          </p:nvSpPr>
          <p:spPr>
            <a:xfrm>
              <a:off x="2172491" y="4074729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8" name="Google Shape;428;g7c7335c45f_1_0"/>
            <p:cNvSpPr/>
            <p:nvPr/>
          </p:nvSpPr>
          <p:spPr>
            <a:xfrm>
              <a:off x="2812409" y="52562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9" name="Google Shape;429;g7c7335c45f_1_0"/>
            <p:cNvSpPr/>
            <p:nvPr/>
          </p:nvSpPr>
          <p:spPr>
            <a:xfrm>
              <a:off x="2817522" y="586024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0" name="Google Shape;430;g7c7335c45f_1_0"/>
            <p:cNvSpPr/>
            <p:nvPr/>
          </p:nvSpPr>
          <p:spPr>
            <a:xfrm>
              <a:off x="3215196" y="4543706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1" name="Google Shape;431;g7c7335c45f_1_0"/>
            <p:cNvSpPr/>
            <p:nvPr/>
          </p:nvSpPr>
          <p:spPr>
            <a:xfrm>
              <a:off x="3115109" y="458331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189" y="303650"/>
            <a:ext cx="3202197" cy="6503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5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5" name="Google Shape;485;g7c7335c45f_0_0"/>
          <p:cNvGraphicFramePr/>
          <p:nvPr>
            <p:extLst>
              <p:ext uri="{D42A27DB-BD31-4B8C-83A1-F6EECF244321}">
                <p14:modId xmlns:p14="http://schemas.microsoft.com/office/powerpoint/2010/main" val="2022724632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 – M - 010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일반 회원 가입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6" name="Google Shape;486;g7c7335c45f_0_0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7" name="Google Shape;487;g7c7335c45f_0_0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31600" y="1245125"/>
            <a:ext cx="11869886" cy="5394835"/>
            <a:chOff x="131600" y="1245125"/>
            <a:chExt cx="11869886" cy="5394835"/>
          </a:xfrm>
        </p:grpSpPr>
        <p:sp>
          <p:nvSpPr>
            <p:cNvPr id="488" name="Google Shape;488;g7c7335c45f_0_0"/>
            <p:cNvSpPr/>
            <p:nvPr/>
          </p:nvSpPr>
          <p:spPr>
            <a:xfrm>
              <a:off x="131600" y="1245125"/>
              <a:ext cx="38148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aphicFrame>
          <p:nvGraphicFramePr>
            <p:cNvPr id="489" name="Google Shape;489;g7c7335c45f_0_0"/>
            <p:cNvGraphicFramePr/>
            <p:nvPr>
              <p:extLst>
                <p:ext uri="{D42A27DB-BD31-4B8C-83A1-F6EECF244321}">
                  <p14:modId xmlns:p14="http://schemas.microsoft.com/office/powerpoint/2010/main" val="3477993313"/>
                </p:ext>
              </p:extLst>
            </p:nvPr>
          </p:nvGraphicFramePr>
          <p:xfrm>
            <a:off x="8509686" y="1289960"/>
            <a:ext cx="3491800" cy="535000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42700"/>
                  <a:gridCol w="3149100"/>
                </a:tblGrid>
                <a:tr h="3784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#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기능명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2</a:t>
                        </a:r>
                        <a:endParaRPr sz="150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 b="1"/>
                          <a:t>프로필 사진 등록 버튼(2) 클릭시 사진 등록 팝업창 호출, 사진 등록 완료시 (1)에 프로필 사진 표시 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11795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3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가입 인증 이메일 전송, 이메일에 포함된 링크를 클릭하면 이메일 인증 완료</a:t>
                        </a:r>
                        <a:endParaRPr sz="150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500" b="1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4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입력한 휴대폰 번호로 인증번호 요청 전송 버튼</a:t>
                        </a:r>
                        <a:endParaRPr sz="150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endParaRPr sz="1500" b="1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5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ko-KR" sz="1500"/>
                          <a:t>관심사 카테고리 3개까지 선택 가능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5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ko-KR" sz="1500"/>
                          <a:t>가입 완료 버튼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90" name="Google Shape;490;g7c7335c45f_0_0"/>
            <p:cNvSpPr/>
            <p:nvPr/>
          </p:nvSpPr>
          <p:spPr>
            <a:xfrm>
              <a:off x="1287346" y="1416456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1" name="Google Shape;491;g7c7335c45f_0_0"/>
            <p:cNvSpPr/>
            <p:nvPr/>
          </p:nvSpPr>
          <p:spPr>
            <a:xfrm>
              <a:off x="4188600" y="1245150"/>
              <a:ext cx="38148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2" name="Google Shape;492;g7c7335c45f_0_0"/>
            <p:cNvSpPr/>
            <p:nvPr/>
          </p:nvSpPr>
          <p:spPr>
            <a:xfrm>
              <a:off x="1067925" y="3016938"/>
              <a:ext cx="1938600" cy="324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프로필 사진 등록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3" name="Google Shape;493;g7c7335c45f_0_0"/>
            <p:cNvSpPr/>
            <p:nvPr/>
          </p:nvSpPr>
          <p:spPr>
            <a:xfrm>
              <a:off x="1584228" y="1970925"/>
              <a:ext cx="906000" cy="9405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4" name="Google Shape;494;g7c7335c45f_0_0"/>
            <p:cNvSpPr/>
            <p:nvPr/>
          </p:nvSpPr>
          <p:spPr>
            <a:xfrm>
              <a:off x="1570858" y="3555638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5" name="Google Shape;495;g7c7335c45f_0_0"/>
            <p:cNvSpPr/>
            <p:nvPr/>
          </p:nvSpPr>
          <p:spPr>
            <a:xfrm>
              <a:off x="1570858" y="4267880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6" name="Google Shape;496;g7c7335c45f_0_0"/>
            <p:cNvSpPr/>
            <p:nvPr/>
          </p:nvSpPr>
          <p:spPr>
            <a:xfrm>
              <a:off x="1570858" y="5132521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7" name="Google Shape;497;g7c7335c45f_0_0"/>
            <p:cNvSpPr/>
            <p:nvPr/>
          </p:nvSpPr>
          <p:spPr>
            <a:xfrm>
              <a:off x="1570858" y="5539963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8" name="Google Shape;498;g7c7335c45f_0_0"/>
            <p:cNvSpPr/>
            <p:nvPr/>
          </p:nvSpPr>
          <p:spPr>
            <a:xfrm>
              <a:off x="275454" y="3555650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9" name="Google Shape;499;g7c7335c45f_0_0"/>
            <p:cNvSpPr/>
            <p:nvPr/>
          </p:nvSpPr>
          <p:spPr>
            <a:xfrm>
              <a:off x="275454" y="426789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0" name="Google Shape;500;g7c7335c45f_0_0"/>
            <p:cNvSpPr/>
            <p:nvPr/>
          </p:nvSpPr>
          <p:spPr>
            <a:xfrm>
              <a:off x="275454" y="5132533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1" name="Google Shape;501;g7c7335c45f_0_0"/>
            <p:cNvSpPr/>
            <p:nvPr/>
          </p:nvSpPr>
          <p:spPr>
            <a:xfrm>
              <a:off x="275454" y="5539975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생년월일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2" name="Google Shape;502;g7c7335c45f_0_0"/>
            <p:cNvSpPr/>
            <p:nvPr/>
          </p:nvSpPr>
          <p:spPr>
            <a:xfrm>
              <a:off x="2457653" y="3911750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 중복검사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3" name="Google Shape;503;g7c7335c45f_0_0"/>
            <p:cNvSpPr/>
            <p:nvPr/>
          </p:nvSpPr>
          <p:spPr>
            <a:xfrm>
              <a:off x="2253649" y="4700200"/>
              <a:ext cx="1548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 확인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4" name="Google Shape;504;g7c7335c45f_0_0"/>
            <p:cNvSpPr/>
            <p:nvPr/>
          </p:nvSpPr>
          <p:spPr>
            <a:xfrm>
              <a:off x="5627858" y="1541829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5" name="Google Shape;505;g7c7335c45f_0_0"/>
            <p:cNvSpPr/>
            <p:nvPr/>
          </p:nvSpPr>
          <p:spPr>
            <a:xfrm>
              <a:off x="4332438" y="154184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e-mail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6" name="Google Shape;506;g7c7335c45f_0_0"/>
            <p:cNvSpPr/>
            <p:nvPr/>
          </p:nvSpPr>
          <p:spPr>
            <a:xfrm>
              <a:off x="6506853" y="1927713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 요청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7" name="Google Shape;507;g7c7335c45f_0_0"/>
            <p:cNvSpPr/>
            <p:nvPr/>
          </p:nvSpPr>
          <p:spPr>
            <a:xfrm>
              <a:off x="5627858" y="2313598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8" name="Google Shape;508;g7c7335c45f_0_0"/>
            <p:cNvSpPr/>
            <p:nvPr/>
          </p:nvSpPr>
          <p:spPr>
            <a:xfrm>
              <a:off x="4332438" y="231487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9" name="Google Shape;509;g7c7335c45f_0_0"/>
            <p:cNvSpPr/>
            <p:nvPr/>
          </p:nvSpPr>
          <p:spPr>
            <a:xfrm>
              <a:off x="6506853" y="2699482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 검색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0" name="Google Shape;510;g7c7335c45f_0_0"/>
            <p:cNvSpPr/>
            <p:nvPr/>
          </p:nvSpPr>
          <p:spPr>
            <a:xfrm>
              <a:off x="5627858" y="3085366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1" name="Google Shape;511;g7c7335c45f_0_0"/>
            <p:cNvSpPr/>
            <p:nvPr/>
          </p:nvSpPr>
          <p:spPr>
            <a:xfrm>
              <a:off x="4332438" y="309271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전화번호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2" name="Google Shape;512;g7c7335c45f_0_0"/>
            <p:cNvSpPr/>
            <p:nvPr/>
          </p:nvSpPr>
          <p:spPr>
            <a:xfrm>
              <a:off x="6506853" y="3471250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4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요청</a:t>
              </a:r>
              <a:endParaRPr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3" name="Google Shape;513;g7c7335c45f_0_0"/>
            <p:cNvSpPr/>
            <p:nvPr/>
          </p:nvSpPr>
          <p:spPr>
            <a:xfrm>
              <a:off x="4553849" y="3860804"/>
              <a:ext cx="1836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입력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4" name="Google Shape;514;g7c7335c45f_0_0"/>
            <p:cNvSpPr/>
            <p:nvPr/>
          </p:nvSpPr>
          <p:spPr>
            <a:xfrm>
              <a:off x="6506853" y="3857135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확인</a:t>
              </a:r>
              <a:endPara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5" name="Google Shape;515;g7c7335c45f_0_0"/>
            <p:cNvSpPr/>
            <p:nvPr/>
          </p:nvSpPr>
          <p:spPr>
            <a:xfrm>
              <a:off x="6238017" y="4243019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6" name="Google Shape;516;g7c7335c45f_0_0"/>
            <p:cNvSpPr/>
            <p:nvPr/>
          </p:nvSpPr>
          <p:spPr>
            <a:xfrm>
              <a:off x="4332438" y="4243013"/>
              <a:ext cx="17412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관심사 카테고리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7" name="Google Shape;517;g7c7335c45f_0_0"/>
            <p:cNvSpPr/>
            <p:nvPr/>
          </p:nvSpPr>
          <p:spPr>
            <a:xfrm rot="10800000">
              <a:off x="6994634" y="4295369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g7c7335c45f_0_0"/>
            <p:cNvSpPr/>
            <p:nvPr/>
          </p:nvSpPr>
          <p:spPr>
            <a:xfrm>
              <a:off x="6224992" y="4628903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9" name="Google Shape;519;g7c7335c45f_0_0"/>
            <p:cNvSpPr/>
            <p:nvPr/>
          </p:nvSpPr>
          <p:spPr>
            <a:xfrm rot="10800000">
              <a:off x="6994634" y="4703482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g7c7335c45f_0_0"/>
            <p:cNvSpPr/>
            <p:nvPr/>
          </p:nvSpPr>
          <p:spPr>
            <a:xfrm>
              <a:off x="6224992" y="5014788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1" name="Google Shape;521;g7c7335c45f_0_0"/>
            <p:cNvSpPr/>
            <p:nvPr/>
          </p:nvSpPr>
          <p:spPr>
            <a:xfrm rot="10800000">
              <a:off x="6994634" y="5068482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g7c7335c45f_0_0"/>
            <p:cNvSpPr/>
            <p:nvPr/>
          </p:nvSpPr>
          <p:spPr>
            <a:xfrm>
              <a:off x="5344346" y="5842881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가입완료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3" name="Google Shape;523;g7c7335c45f_0_0"/>
            <p:cNvSpPr/>
            <p:nvPr/>
          </p:nvSpPr>
          <p:spPr>
            <a:xfrm>
              <a:off x="1470010" y="19325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4" name="Google Shape;524;g7c7335c45f_0_0"/>
            <p:cNvSpPr/>
            <p:nvPr/>
          </p:nvSpPr>
          <p:spPr>
            <a:xfrm>
              <a:off x="6390152" y="190462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5" name="Google Shape;525;g7c7335c45f_0_0"/>
            <p:cNvSpPr/>
            <p:nvPr/>
          </p:nvSpPr>
          <p:spPr>
            <a:xfrm>
              <a:off x="865091" y="3016954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6" name="Google Shape;526;g7c7335c45f_0_0"/>
            <p:cNvSpPr/>
            <p:nvPr/>
          </p:nvSpPr>
          <p:spPr>
            <a:xfrm>
              <a:off x="4115084" y="421991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7" name="Google Shape;527;g7c7335c45f_0_0"/>
            <p:cNvSpPr/>
            <p:nvPr/>
          </p:nvSpPr>
          <p:spPr>
            <a:xfrm>
              <a:off x="5161047" y="58824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8" name="Google Shape;528;g7c7335c45f_0_0"/>
            <p:cNvSpPr/>
            <p:nvPr/>
          </p:nvSpPr>
          <p:spPr>
            <a:xfrm>
              <a:off x="6390159" y="34499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10663" y="581373"/>
            <a:ext cx="7155873" cy="6061813"/>
            <a:chOff x="537667" y="564575"/>
            <a:chExt cx="7155873" cy="6061813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7" y="564575"/>
              <a:ext cx="2963902" cy="6055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3209" y="1373620"/>
              <a:ext cx="3190331" cy="5252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264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9AB9D3-C706-4670-8F19-553BC73F9C7B}"/>
              </a:ext>
            </a:extLst>
          </p:cNvPr>
          <p:cNvSpPr txBox="1"/>
          <p:nvPr/>
        </p:nvSpPr>
        <p:spPr>
          <a:xfrm>
            <a:off x="838986" y="452487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여행의 장애물 두 가지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C8240BE-366A-4705-85B2-9465AB690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6" y="1131216"/>
            <a:ext cx="3614902" cy="3996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236137-283A-4338-978E-4DAA33015F66}"/>
              </a:ext>
            </a:extLst>
          </p:cNvPr>
          <p:cNvSpPr txBox="1"/>
          <p:nvPr/>
        </p:nvSpPr>
        <p:spPr>
          <a:xfrm>
            <a:off x="1027522" y="5222135"/>
            <a:ext cx="361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내 휴일과 친구의 휴일이 다름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66F7795-8020-4264-BF63-19BEDF121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145" y="1415591"/>
            <a:ext cx="3460750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95A3732-C624-43BC-AF4E-8705D2EDE041}"/>
              </a:ext>
            </a:extLst>
          </p:cNvPr>
          <p:cNvSpPr txBox="1"/>
          <p:nvPr/>
        </p:nvSpPr>
        <p:spPr>
          <a:xfrm>
            <a:off x="5912177" y="5222135"/>
            <a:ext cx="3614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여행지에 대한 정보 찾기</a:t>
            </a:r>
            <a:r>
              <a:rPr lang="en-US" altLang="ko-KR" b="1" dirty="0"/>
              <a:t>..</a:t>
            </a:r>
          </a:p>
          <a:p>
            <a:r>
              <a:rPr lang="en-US" altLang="ko-KR" b="1" dirty="0"/>
              <a:t>    </a:t>
            </a:r>
            <a:r>
              <a:rPr lang="ko-KR" altLang="en-US" b="1" dirty="0" err="1"/>
              <a:t>일정짜기</a:t>
            </a:r>
            <a:r>
              <a:rPr lang="en-US" altLang="ko-KR" b="1" dirty="0"/>
              <a:t>.. </a:t>
            </a:r>
            <a:r>
              <a:rPr lang="ko-KR" altLang="en-US" b="1" dirty="0"/>
              <a:t>귀찮음</a:t>
            </a:r>
            <a:r>
              <a:rPr lang="en-US" altLang="ko-KR" b="1" dirty="0"/>
              <a:t>..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5962790" y="3244334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1336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B0BA932-6698-492A-9E2A-FEEAE4AD8A58}"/>
              </a:ext>
            </a:extLst>
          </p:cNvPr>
          <p:cNvSpPr txBox="1"/>
          <p:nvPr/>
        </p:nvSpPr>
        <p:spPr>
          <a:xfrm>
            <a:off x="838986" y="405353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이를 해결하기 위한 </a:t>
            </a:r>
            <a:r>
              <a:rPr lang="en-US" altLang="ko-KR" sz="3200" b="1" dirty="0"/>
              <a:t>Concepts</a:t>
            </a:r>
            <a:endParaRPr lang="ko-KR" altLang="en-US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02F99E7-8E7B-4D71-BCDE-A6B51F4D4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8" y="1074969"/>
            <a:ext cx="5037308" cy="440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334851F-6578-4C9A-985E-33FA3F59B789}"/>
              </a:ext>
            </a:extLst>
          </p:cNvPr>
          <p:cNvSpPr txBox="1"/>
          <p:nvPr/>
        </p:nvSpPr>
        <p:spPr>
          <a:xfrm>
            <a:off x="377268" y="5703216"/>
            <a:ext cx="4892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여행지가 같은 친구 매칭</a:t>
            </a:r>
            <a:endParaRPr lang="en-US" altLang="ko-KR" b="1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친구와 일정 조정이 불필요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C8A90FE-82D0-4965-8A04-ABE7B2F19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42" y="1144047"/>
            <a:ext cx="5684068" cy="423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5BDF431-B0AE-481D-8675-B99A26660BB0}"/>
              </a:ext>
            </a:extLst>
          </p:cNvPr>
          <p:cNvSpPr txBox="1"/>
          <p:nvPr/>
        </p:nvSpPr>
        <p:spPr>
          <a:xfrm>
            <a:off x="6100861" y="5703216"/>
            <a:ext cx="4892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여행지에 거주하고 있는 개인 가이드 매칭</a:t>
            </a:r>
            <a:endParaRPr lang="en-US" altLang="ko-KR" b="1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여행지에 대해 일일이 조사 불필요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960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07" y="2706136"/>
            <a:ext cx="354000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24582" y="3291078"/>
            <a:ext cx="592651" cy="61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ko-KR" altLang="en-US" sz="1300" b="1" dirty="0" smtClean="0"/>
              <a:t>일반</a:t>
            </a:r>
            <a:endParaRPr lang="en-US" altLang="ko" sz="1300" b="1" dirty="0" smtClean="0"/>
          </a:p>
          <a:p>
            <a:r>
              <a:rPr lang="ko" altLang="en-US" sz="1300" b="1" dirty="0" smtClean="0"/>
              <a:t>회원</a:t>
            </a:r>
            <a:endParaRPr sz="1300" b="1"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567" y="1730667"/>
            <a:ext cx="708000" cy="14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07" y="5222274"/>
            <a:ext cx="422800" cy="8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444693" y="5867503"/>
            <a:ext cx="752429" cy="6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ko" altLang="en-US" sz="1300" b="1" dirty="0"/>
              <a:t>가이드</a:t>
            </a:r>
            <a:endParaRPr sz="1300" b="1" dirty="0"/>
          </a:p>
          <a:p>
            <a:pPr algn="ctr"/>
            <a:r>
              <a:rPr lang="ko-KR" altLang="en-US" sz="1300" b="1" dirty="0" smtClean="0"/>
              <a:t>회원</a:t>
            </a:r>
            <a:endParaRPr sz="1300" b="1" dirty="0"/>
          </a:p>
        </p:txBody>
      </p:sp>
      <p:sp>
        <p:nvSpPr>
          <p:cNvPr id="63" name="Google Shape;63;p13"/>
          <p:cNvSpPr/>
          <p:nvPr/>
        </p:nvSpPr>
        <p:spPr>
          <a:xfrm>
            <a:off x="2183427" y="4937616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/>
              <a:t>로그인 </a:t>
            </a:r>
            <a:r>
              <a:rPr lang="en-US" altLang="ko" sz="1300"/>
              <a:t>/ </a:t>
            </a:r>
            <a:r>
              <a:rPr lang="ko" altLang="en-US" sz="1300"/>
              <a:t>회원가입</a:t>
            </a:r>
            <a:endParaRPr sz="1300"/>
          </a:p>
        </p:txBody>
      </p:sp>
      <p:sp>
        <p:nvSpPr>
          <p:cNvPr id="64" name="Google Shape;64;p13"/>
          <p:cNvSpPr/>
          <p:nvPr/>
        </p:nvSpPr>
        <p:spPr>
          <a:xfrm>
            <a:off x="2183427" y="1629450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" altLang="en-US" sz="1300">
                <a:solidFill>
                  <a:schemeClr val="dk1"/>
                </a:solidFill>
              </a:rPr>
              <a:t>여행정보 검색</a:t>
            </a:r>
            <a:endParaRPr sz="1300"/>
          </a:p>
        </p:txBody>
      </p:sp>
      <p:sp>
        <p:nvSpPr>
          <p:cNvPr id="65" name="Google Shape;65;p13"/>
          <p:cNvSpPr/>
          <p:nvPr/>
        </p:nvSpPr>
        <p:spPr>
          <a:xfrm>
            <a:off x="2183427" y="2180811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/>
              <a:t>여행 메이트 매칭</a:t>
            </a:r>
            <a:endParaRPr sz="1300"/>
          </a:p>
        </p:txBody>
      </p:sp>
      <p:sp>
        <p:nvSpPr>
          <p:cNvPr id="66" name="Google Shape;66;p13"/>
          <p:cNvSpPr/>
          <p:nvPr/>
        </p:nvSpPr>
        <p:spPr>
          <a:xfrm>
            <a:off x="2183427" y="2732172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>
                <a:solidFill>
                  <a:schemeClr val="dk1"/>
                </a:solidFill>
              </a:rPr>
              <a:t>공지사항</a:t>
            </a:r>
            <a:endParaRPr sz="1300"/>
          </a:p>
        </p:txBody>
      </p:sp>
      <p:sp>
        <p:nvSpPr>
          <p:cNvPr id="67" name="Google Shape;67;p13"/>
          <p:cNvSpPr/>
          <p:nvPr/>
        </p:nvSpPr>
        <p:spPr>
          <a:xfrm>
            <a:off x="2183427" y="513928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>
                <a:solidFill>
                  <a:schemeClr val="dk1"/>
                </a:solidFill>
              </a:rPr>
              <a:t>실시간 여행 정보 확인</a:t>
            </a:r>
            <a:endParaRPr sz="1300"/>
          </a:p>
        </p:txBody>
      </p:sp>
      <p:sp>
        <p:nvSpPr>
          <p:cNvPr id="68" name="Google Shape;68;p13"/>
          <p:cNvSpPr/>
          <p:nvPr/>
        </p:nvSpPr>
        <p:spPr>
          <a:xfrm>
            <a:off x="2183427" y="1065289"/>
            <a:ext cx="2583200" cy="47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" altLang="en-US" sz="1300">
                <a:solidFill>
                  <a:schemeClr val="dk1"/>
                </a:solidFill>
              </a:rPr>
              <a:t>음식점</a:t>
            </a:r>
            <a:r>
              <a:rPr lang="en-US" altLang="ko" sz="1300">
                <a:solidFill>
                  <a:schemeClr val="dk1"/>
                </a:solidFill>
              </a:rPr>
              <a:t>, </a:t>
            </a:r>
            <a:r>
              <a:rPr lang="ko" altLang="en-US" sz="1300">
                <a:solidFill>
                  <a:schemeClr val="dk1"/>
                </a:solidFill>
              </a:rPr>
              <a:t>숙박 예약</a:t>
            </a:r>
            <a:endParaRPr sz="1300"/>
          </a:p>
        </p:txBody>
      </p:sp>
      <p:sp>
        <p:nvSpPr>
          <p:cNvPr id="69" name="Google Shape;69;p13"/>
          <p:cNvSpPr/>
          <p:nvPr/>
        </p:nvSpPr>
        <p:spPr>
          <a:xfrm>
            <a:off x="2183427" y="3283533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-US" altLang="ko" sz="1300">
                <a:solidFill>
                  <a:schemeClr val="dk1"/>
                </a:solidFill>
              </a:rPr>
              <a:t>Q&amp;A </a:t>
            </a:r>
            <a:r>
              <a:rPr lang="ko" altLang="en-US" sz="1300">
                <a:solidFill>
                  <a:schemeClr val="dk1"/>
                </a:solidFill>
              </a:rPr>
              <a:t>게시판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183427" y="4386255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/>
              <a:t>가이드 매칭</a:t>
            </a:r>
            <a:endParaRPr sz="1300"/>
          </a:p>
        </p:txBody>
      </p:sp>
      <p:sp>
        <p:nvSpPr>
          <p:cNvPr id="71" name="Google Shape;71;p13"/>
          <p:cNvSpPr txBox="1"/>
          <p:nvPr/>
        </p:nvSpPr>
        <p:spPr>
          <a:xfrm>
            <a:off x="10934559" y="3076157"/>
            <a:ext cx="1336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/>
            <a:r>
              <a:rPr lang="ko" altLang="en-US" sz="1300" b="1"/>
              <a:t>관리자</a:t>
            </a:r>
            <a:endParaRPr sz="1300" b="1"/>
          </a:p>
        </p:txBody>
      </p:sp>
      <p:sp>
        <p:nvSpPr>
          <p:cNvPr id="73" name="Google Shape;73;p13"/>
          <p:cNvSpPr/>
          <p:nvPr/>
        </p:nvSpPr>
        <p:spPr>
          <a:xfrm>
            <a:off x="2183427" y="5488978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/>
              <a:t>개인정보관리</a:t>
            </a:r>
            <a:endParaRPr sz="1300" dirty="0"/>
          </a:p>
        </p:txBody>
      </p:sp>
      <p:sp>
        <p:nvSpPr>
          <p:cNvPr id="74" name="Google Shape;74;p13"/>
          <p:cNvSpPr/>
          <p:nvPr/>
        </p:nvSpPr>
        <p:spPr>
          <a:xfrm>
            <a:off x="152907" y="1817874"/>
            <a:ext cx="1336000" cy="36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/>
              <a:t>실시간 채팅</a:t>
            </a:r>
            <a:endParaRPr sz="1300"/>
          </a:p>
        </p:txBody>
      </p:sp>
      <p:cxnSp>
        <p:nvCxnSpPr>
          <p:cNvPr id="101" name="Google Shape;101;p13"/>
          <p:cNvCxnSpPr>
            <a:stCxn id="60" idx="1"/>
            <a:endCxn id="102" idx="3"/>
          </p:cNvCxnSpPr>
          <p:nvPr/>
        </p:nvCxnSpPr>
        <p:spPr>
          <a:xfrm flipH="1" flipV="1">
            <a:off x="10192833" y="969435"/>
            <a:ext cx="1055734" cy="1469232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3"/>
          <p:cNvCxnSpPr>
            <a:stCxn id="60" idx="1"/>
            <a:endCxn id="96" idx="3"/>
          </p:cNvCxnSpPr>
          <p:nvPr/>
        </p:nvCxnSpPr>
        <p:spPr>
          <a:xfrm flipH="1">
            <a:off x="10192833" y="2438667"/>
            <a:ext cx="1055734" cy="3003368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3"/>
          <p:cNvSpPr/>
          <p:nvPr/>
        </p:nvSpPr>
        <p:spPr>
          <a:xfrm>
            <a:off x="2183427" y="3834894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-US" sz="1300" dirty="0" smtClean="0"/>
              <a:t>FAQ </a:t>
            </a:r>
            <a:r>
              <a:rPr lang="ko-KR" altLang="en-US" sz="1300" dirty="0" smtClean="0"/>
              <a:t>게시판</a:t>
            </a:r>
            <a:endParaRPr lang="en-US" altLang="ko-KR" sz="1300" dirty="0" smtClean="0"/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532" y="528694"/>
            <a:ext cx="422800" cy="8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6060298" y="1206694"/>
            <a:ext cx="1286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ko" altLang="en-US" sz="1300" b="1"/>
              <a:t>서비스 제공 제휴 업체</a:t>
            </a:r>
            <a:endParaRPr sz="1300" b="1"/>
          </a:p>
        </p:txBody>
      </p:sp>
      <p:sp>
        <p:nvSpPr>
          <p:cNvPr id="102" name="Google Shape;102;p13"/>
          <p:cNvSpPr/>
          <p:nvPr/>
        </p:nvSpPr>
        <p:spPr>
          <a:xfrm>
            <a:off x="8323233" y="71343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/>
              <a:t>메인화면 관리</a:t>
            </a:r>
            <a:endParaRPr sz="1300"/>
          </a:p>
        </p:txBody>
      </p:sp>
      <p:sp>
        <p:nvSpPr>
          <p:cNvPr id="113" name="Google Shape;113;p13"/>
          <p:cNvSpPr/>
          <p:nvPr/>
        </p:nvSpPr>
        <p:spPr>
          <a:xfrm>
            <a:off x="8323233" y="250247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/>
              <a:t>제휴</a:t>
            </a:r>
            <a:r>
              <a:rPr lang="en-US" altLang="ko" sz="1300" dirty="0"/>
              <a:t>(</a:t>
            </a:r>
            <a:r>
              <a:rPr lang="ko" altLang="en-US" sz="1300" dirty="0"/>
              <a:t>예약</a:t>
            </a:r>
            <a:r>
              <a:rPr lang="en-US" altLang="ko" sz="1300" dirty="0"/>
              <a:t>) </a:t>
            </a:r>
            <a:r>
              <a:rPr lang="ko" altLang="en-US" sz="1300" dirty="0" smtClean="0"/>
              <a:t>컨텐츠</a:t>
            </a:r>
            <a:endParaRPr lang="en-US" altLang="ko" sz="1300" dirty="0" smtClean="0"/>
          </a:p>
          <a:p>
            <a:pPr algn="ctr"/>
            <a:r>
              <a:rPr lang="ko" altLang="en-US" sz="1300" dirty="0" smtClean="0"/>
              <a:t>관리</a:t>
            </a:r>
            <a:endParaRPr sz="1300" dirty="0"/>
          </a:p>
        </p:txBody>
      </p:sp>
      <p:sp>
        <p:nvSpPr>
          <p:cNvPr id="98" name="Google Shape;98;p13"/>
          <p:cNvSpPr/>
          <p:nvPr/>
        </p:nvSpPr>
        <p:spPr>
          <a:xfrm>
            <a:off x="8323233" y="429151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 smtClean="0"/>
              <a:t>게시판 </a:t>
            </a:r>
            <a:r>
              <a:rPr lang="ko" altLang="en-US" sz="1300" dirty="0"/>
              <a:t>관리</a:t>
            </a:r>
            <a:endParaRPr sz="1300" dirty="0"/>
          </a:p>
        </p:txBody>
      </p:sp>
      <p:sp>
        <p:nvSpPr>
          <p:cNvPr id="114" name="Google Shape;114;p13"/>
          <p:cNvSpPr/>
          <p:nvPr/>
        </p:nvSpPr>
        <p:spPr>
          <a:xfrm>
            <a:off x="8323233" y="339699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/>
              <a:t>여행 정보 </a:t>
            </a:r>
            <a:r>
              <a:rPr lang="ko" altLang="en-US" sz="1300" dirty="0" smtClean="0"/>
              <a:t>컨텐츠</a:t>
            </a:r>
            <a:endParaRPr lang="en-US" altLang="ko" sz="1300" dirty="0" smtClean="0"/>
          </a:p>
          <a:p>
            <a:pPr algn="ctr"/>
            <a:r>
              <a:rPr lang="ko" altLang="en-US" sz="1300" dirty="0" smtClean="0"/>
              <a:t>관리</a:t>
            </a:r>
            <a:endParaRPr sz="1300" dirty="0"/>
          </a:p>
        </p:txBody>
      </p:sp>
      <p:sp>
        <p:nvSpPr>
          <p:cNvPr id="96" name="Google Shape;96;p13"/>
          <p:cNvSpPr/>
          <p:nvPr/>
        </p:nvSpPr>
        <p:spPr>
          <a:xfrm>
            <a:off x="8323233" y="518603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/>
              <a:t>회원 관리</a:t>
            </a:r>
            <a:endParaRPr sz="1300"/>
          </a:p>
        </p:txBody>
      </p:sp>
      <p:cxnSp>
        <p:nvCxnSpPr>
          <p:cNvPr id="116" name="Google Shape;116;p13"/>
          <p:cNvCxnSpPr>
            <a:stCxn id="60" idx="1"/>
            <a:endCxn id="113" idx="3"/>
          </p:cNvCxnSpPr>
          <p:nvPr/>
        </p:nvCxnSpPr>
        <p:spPr>
          <a:xfrm flipH="1">
            <a:off x="10192833" y="2438667"/>
            <a:ext cx="1055734" cy="319808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3"/>
          <p:cNvCxnSpPr>
            <a:stCxn id="60" idx="1"/>
            <a:endCxn id="114" idx="3"/>
          </p:cNvCxnSpPr>
          <p:nvPr/>
        </p:nvCxnSpPr>
        <p:spPr>
          <a:xfrm flipH="1">
            <a:off x="10192833" y="2438667"/>
            <a:ext cx="1055734" cy="1214328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3"/>
          <p:cNvCxnSpPr>
            <a:stCxn id="60" idx="1"/>
            <a:endCxn id="98" idx="3"/>
          </p:cNvCxnSpPr>
          <p:nvPr/>
        </p:nvCxnSpPr>
        <p:spPr>
          <a:xfrm flipH="1">
            <a:off x="10192833" y="2438667"/>
            <a:ext cx="1055734" cy="2108848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3"/>
          <p:cNvSpPr/>
          <p:nvPr/>
        </p:nvSpPr>
        <p:spPr>
          <a:xfrm>
            <a:off x="8323367" y="160795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/>
              <a:t>통계</a:t>
            </a:r>
            <a:endParaRPr sz="1300"/>
          </a:p>
        </p:txBody>
      </p:sp>
      <p:cxnSp>
        <p:nvCxnSpPr>
          <p:cNvPr id="126" name="Google Shape;126;p13"/>
          <p:cNvCxnSpPr>
            <a:stCxn id="60" idx="1"/>
            <a:endCxn id="123" idx="3"/>
          </p:cNvCxnSpPr>
          <p:nvPr/>
        </p:nvCxnSpPr>
        <p:spPr>
          <a:xfrm flipH="1" flipV="1">
            <a:off x="10192967" y="1863955"/>
            <a:ext cx="1055600" cy="574712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7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07" y="133928"/>
            <a:ext cx="354000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58;p13"/>
          <p:cNvSpPr txBox="1"/>
          <p:nvPr/>
        </p:nvSpPr>
        <p:spPr>
          <a:xfrm>
            <a:off x="524582" y="718870"/>
            <a:ext cx="592651" cy="61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ko-KR" altLang="en-US" sz="1300" b="1" dirty="0" smtClean="0"/>
              <a:t>일반</a:t>
            </a:r>
            <a:endParaRPr lang="en-US" altLang="ko" sz="1300" b="1" dirty="0" smtClean="0"/>
          </a:p>
          <a:p>
            <a:r>
              <a:rPr lang="ko" altLang="en-US" sz="1300" b="1" dirty="0" smtClean="0"/>
              <a:t>회원</a:t>
            </a:r>
            <a:endParaRPr sz="1300" b="1" dirty="0"/>
          </a:p>
        </p:txBody>
      </p:sp>
      <p:cxnSp>
        <p:nvCxnSpPr>
          <p:cNvPr id="170" name="직선 화살표 연결선 169"/>
          <p:cNvCxnSpPr>
            <a:stCxn id="168" idx="2"/>
            <a:endCxn id="74" idx="0"/>
          </p:cNvCxnSpPr>
          <p:nvPr/>
        </p:nvCxnSpPr>
        <p:spPr>
          <a:xfrm flipH="1">
            <a:off x="820907" y="1333566"/>
            <a:ext cx="1" cy="484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55" idx="0"/>
            <a:endCxn id="74" idx="2"/>
          </p:cNvCxnSpPr>
          <p:nvPr/>
        </p:nvCxnSpPr>
        <p:spPr>
          <a:xfrm flipV="1">
            <a:off x="820907" y="2178874"/>
            <a:ext cx="0" cy="5272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55" idx="3"/>
            <a:endCxn id="67" idx="1"/>
          </p:cNvCxnSpPr>
          <p:nvPr/>
        </p:nvCxnSpPr>
        <p:spPr>
          <a:xfrm flipV="1">
            <a:off x="997907" y="744728"/>
            <a:ext cx="1185520" cy="23154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55" idx="3"/>
            <a:endCxn id="64" idx="1"/>
          </p:cNvCxnSpPr>
          <p:nvPr/>
        </p:nvCxnSpPr>
        <p:spPr>
          <a:xfrm flipV="1">
            <a:off x="997907" y="1860250"/>
            <a:ext cx="1185520" cy="11998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55" idx="3"/>
            <a:endCxn id="68" idx="1"/>
          </p:cNvCxnSpPr>
          <p:nvPr/>
        </p:nvCxnSpPr>
        <p:spPr>
          <a:xfrm flipV="1">
            <a:off x="997907" y="1302489"/>
            <a:ext cx="1185520" cy="1757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55" idx="3"/>
            <a:endCxn id="65" idx="1"/>
          </p:cNvCxnSpPr>
          <p:nvPr/>
        </p:nvCxnSpPr>
        <p:spPr>
          <a:xfrm flipV="1">
            <a:off x="997907" y="2411611"/>
            <a:ext cx="1185520" cy="6485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55" idx="3"/>
            <a:endCxn id="66" idx="1"/>
          </p:cNvCxnSpPr>
          <p:nvPr/>
        </p:nvCxnSpPr>
        <p:spPr>
          <a:xfrm flipV="1">
            <a:off x="997907" y="2962972"/>
            <a:ext cx="1185520" cy="971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55" idx="3"/>
            <a:endCxn id="69" idx="1"/>
          </p:cNvCxnSpPr>
          <p:nvPr/>
        </p:nvCxnSpPr>
        <p:spPr>
          <a:xfrm>
            <a:off x="997907" y="3060136"/>
            <a:ext cx="1185520" cy="4541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55" idx="3"/>
            <a:endCxn id="78" idx="1"/>
          </p:cNvCxnSpPr>
          <p:nvPr/>
        </p:nvCxnSpPr>
        <p:spPr>
          <a:xfrm>
            <a:off x="997907" y="3060136"/>
            <a:ext cx="1185520" cy="10055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55" idx="3"/>
            <a:endCxn id="70" idx="1"/>
          </p:cNvCxnSpPr>
          <p:nvPr/>
        </p:nvCxnSpPr>
        <p:spPr>
          <a:xfrm>
            <a:off x="997907" y="3060136"/>
            <a:ext cx="1185520" cy="15569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5" idx="3"/>
            <a:endCxn id="63" idx="1"/>
          </p:cNvCxnSpPr>
          <p:nvPr/>
        </p:nvCxnSpPr>
        <p:spPr>
          <a:xfrm>
            <a:off x="997907" y="3060136"/>
            <a:ext cx="1185520" cy="2108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55" idx="3"/>
            <a:endCxn id="73" idx="1"/>
          </p:cNvCxnSpPr>
          <p:nvPr/>
        </p:nvCxnSpPr>
        <p:spPr>
          <a:xfrm>
            <a:off x="997907" y="3060136"/>
            <a:ext cx="1185520" cy="26596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61" idx="3"/>
            <a:endCxn id="70" idx="1"/>
          </p:cNvCxnSpPr>
          <p:nvPr/>
        </p:nvCxnSpPr>
        <p:spPr>
          <a:xfrm flipV="1">
            <a:off x="1032307" y="4617055"/>
            <a:ext cx="1151120" cy="102801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61" idx="3"/>
            <a:endCxn id="63" idx="1"/>
          </p:cNvCxnSpPr>
          <p:nvPr/>
        </p:nvCxnSpPr>
        <p:spPr>
          <a:xfrm flipV="1">
            <a:off x="1032307" y="5168416"/>
            <a:ext cx="1151120" cy="47665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stCxn id="61" idx="3"/>
            <a:endCxn id="73" idx="1"/>
          </p:cNvCxnSpPr>
          <p:nvPr/>
        </p:nvCxnSpPr>
        <p:spPr>
          <a:xfrm>
            <a:off x="1032307" y="5645074"/>
            <a:ext cx="1151120" cy="747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>
            <a:stCxn id="108" idx="1"/>
            <a:endCxn id="68" idx="3"/>
          </p:cNvCxnSpPr>
          <p:nvPr/>
        </p:nvCxnSpPr>
        <p:spPr>
          <a:xfrm flipH="1">
            <a:off x="4766627" y="951494"/>
            <a:ext cx="1583905" cy="350995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stCxn id="113" idx="1"/>
            <a:endCxn id="108" idx="3"/>
          </p:cNvCxnSpPr>
          <p:nvPr/>
        </p:nvCxnSpPr>
        <p:spPr>
          <a:xfrm flipH="1" flipV="1">
            <a:off x="6773332" y="951494"/>
            <a:ext cx="1549901" cy="180698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>
            <a:stCxn id="114" idx="1"/>
            <a:endCxn id="64" idx="3"/>
          </p:cNvCxnSpPr>
          <p:nvPr/>
        </p:nvCxnSpPr>
        <p:spPr>
          <a:xfrm flipH="1" flipV="1">
            <a:off x="4766627" y="1860250"/>
            <a:ext cx="3556606" cy="179274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/>
          <p:cNvCxnSpPr>
            <a:stCxn id="98" idx="1"/>
            <a:endCxn id="66" idx="3"/>
          </p:cNvCxnSpPr>
          <p:nvPr/>
        </p:nvCxnSpPr>
        <p:spPr>
          <a:xfrm flipH="1" flipV="1">
            <a:off x="4766627" y="2962972"/>
            <a:ext cx="3556606" cy="158454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stCxn id="98" idx="1"/>
            <a:endCxn id="69" idx="3"/>
          </p:cNvCxnSpPr>
          <p:nvPr/>
        </p:nvCxnSpPr>
        <p:spPr>
          <a:xfrm flipH="1" flipV="1">
            <a:off x="4766627" y="3514333"/>
            <a:ext cx="3556606" cy="103318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98" idx="1"/>
            <a:endCxn id="78" idx="3"/>
          </p:cNvCxnSpPr>
          <p:nvPr/>
        </p:nvCxnSpPr>
        <p:spPr>
          <a:xfrm flipH="1" flipV="1">
            <a:off x="4766627" y="4065694"/>
            <a:ext cx="3556606" cy="48182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96" idx="1"/>
            <a:endCxn id="63" idx="3"/>
          </p:cNvCxnSpPr>
          <p:nvPr/>
        </p:nvCxnSpPr>
        <p:spPr>
          <a:xfrm flipH="1" flipV="1">
            <a:off x="4766627" y="5168416"/>
            <a:ext cx="3556606" cy="27361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>
            <a:stCxn id="96" idx="1"/>
            <a:endCxn id="73" idx="3"/>
          </p:cNvCxnSpPr>
          <p:nvPr/>
        </p:nvCxnSpPr>
        <p:spPr>
          <a:xfrm flipH="1">
            <a:off x="4766627" y="5442035"/>
            <a:ext cx="3556606" cy="27774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86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16E0509-1298-4ABB-A863-537BC14D81A2}"/>
              </a:ext>
            </a:extLst>
          </p:cNvPr>
          <p:cNvSpPr txBox="1"/>
          <p:nvPr/>
        </p:nvSpPr>
        <p:spPr>
          <a:xfrm>
            <a:off x="838986" y="358219"/>
            <a:ext cx="104920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1(</a:t>
            </a:r>
            <a:r>
              <a:rPr lang="ko-KR" altLang="en-US" sz="3200" b="1" dirty="0"/>
              <a:t>여행 친구 매칭</a:t>
            </a:r>
            <a:r>
              <a:rPr lang="en-US" altLang="ko-KR" sz="3200" b="1" dirty="0"/>
              <a:t>), </a:t>
            </a:r>
            <a:r>
              <a:rPr lang="ko-KR" altLang="en-US" sz="3200" b="1" dirty="0"/>
              <a:t>서비스</a:t>
            </a:r>
            <a:r>
              <a:rPr lang="en-US" altLang="ko-KR" sz="3200" b="1" dirty="0"/>
              <a:t>2(</a:t>
            </a:r>
            <a:r>
              <a:rPr lang="ko-KR" altLang="en-US" sz="3200" b="1" dirty="0"/>
              <a:t>가이드 매칭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나누고</a:t>
            </a: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ko-KR" altLang="en-US" sz="3200" b="1" dirty="0"/>
              <a:t>해당 서비스를 구현하기 위해 필요한 보조 기능들을</a:t>
            </a:r>
            <a:endParaRPr lang="en-US" altLang="ko-KR" sz="3200" b="1" dirty="0"/>
          </a:p>
          <a:p>
            <a:r>
              <a:rPr lang="ko-KR" altLang="en-US" sz="3200" b="1" dirty="0"/>
              <a:t>정리하여 요구사항정의서로 작성</a:t>
            </a:r>
            <a:r>
              <a:rPr lang="en-US" altLang="ko-KR" sz="3200" b="1" dirty="0"/>
              <a:t>..</a:t>
            </a:r>
            <a:endParaRPr lang="ko-KR" altLang="en-US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03AB035-EC61-4448-8BE1-61A057A79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9" y="2509963"/>
            <a:ext cx="10515600" cy="3949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90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0" y="1219821"/>
            <a:ext cx="12110650" cy="4384756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5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5" y="1591539"/>
            <a:ext cx="11966984" cy="2303721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" y="4169687"/>
            <a:ext cx="11966985" cy="1825603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5" y="787455"/>
            <a:ext cx="11966983" cy="635141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3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CB3F1C-89B8-4402-B0D3-742D3778DFD7}"/>
              </a:ext>
            </a:extLst>
          </p:cNvPr>
          <p:cNvSpPr txBox="1"/>
          <p:nvPr/>
        </p:nvSpPr>
        <p:spPr>
          <a:xfrm>
            <a:off x="838986" y="358219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1(</a:t>
            </a:r>
            <a:r>
              <a:rPr lang="ko-KR" altLang="en-US" sz="3200" b="1" dirty="0"/>
              <a:t>여행 파트너 매칭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기능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DE7191C-DEF6-4F9E-AA82-7696F5CBE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1" y="1236286"/>
            <a:ext cx="6174555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02224A-1492-4A03-AFD5-127605EA134E}"/>
              </a:ext>
            </a:extLst>
          </p:cNvPr>
          <p:cNvSpPr txBox="1"/>
          <p:nvPr/>
        </p:nvSpPr>
        <p:spPr>
          <a:xfrm>
            <a:off x="7041822" y="1236286"/>
            <a:ext cx="45625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아무나 매칭</a:t>
            </a:r>
            <a:r>
              <a:rPr lang="en-US" altLang="ko-KR" sz="2000" b="1" dirty="0"/>
              <a:t> NO </a:t>
            </a:r>
            <a:r>
              <a:rPr lang="en-US" altLang="ko-KR" sz="2000" b="1" dirty="0" err="1"/>
              <a:t>NO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!!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1. </a:t>
            </a:r>
            <a:r>
              <a:rPr lang="ko-KR" altLang="en-US" sz="2000" b="1" dirty="0"/>
              <a:t>개인정보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나이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성별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관심사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취미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음식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3. </a:t>
            </a:r>
            <a:r>
              <a:rPr lang="ko-KR" altLang="en-US" sz="2000" b="1" dirty="0"/>
              <a:t>선호 인원수</a:t>
            </a:r>
            <a:endParaRPr lang="en-US" altLang="ko-KR" sz="2000" b="1" dirty="0"/>
          </a:p>
          <a:p>
            <a:r>
              <a:rPr lang="en-US" altLang="ko-KR" sz="2000" b="1" dirty="0"/>
              <a:t>4. </a:t>
            </a:r>
            <a:r>
              <a:rPr lang="ko-KR" altLang="en-US" sz="2000" b="1" dirty="0"/>
              <a:t>최근 다녀온 여행지 정보</a:t>
            </a:r>
            <a:endParaRPr lang="en-US" altLang="ko-KR" sz="2000" b="1" dirty="0"/>
          </a:p>
          <a:p>
            <a:r>
              <a:rPr lang="en-US" altLang="ko-KR" sz="2000" b="1" dirty="0"/>
              <a:t>5. </a:t>
            </a:r>
            <a:r>
              <a:rPr lang="ko-KR" altLang="en-US" sz="2000" b="1" dirty="0"/>
              <a:t>현재 위치 정보</a:t>
            </a:r>
            <a:endParaRPr lang="en-US" altLang="ko-KR" sz="2000" b="1" dirty="0"/>
          </a:p>
          <a:p>
            <a:r>
              <a:rPr lang="en-US" altLang="ko-KR" sz="2000" b="1" dirty="0"/>
              <a:t>6. </a:t>
            </a:r>
            <a:r>
              <a:rPr lang="ko-KR" altLang="en-US" sz="2000" b="1" dirty="0"/>
              <a:t>이동수단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열차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자가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렌트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버스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7. </a:t>
            </a:r>
            <a:r>
              <a:rPr lang="ko-KR" altLang="en-US" sz="2000" b="1" dirty="0"/>
              <a:t>조회하고 있는 여행지 정보</a:t>
            </a:r>
            <a:endParaRPr lang="en-US" altLang="ko-KR" sz="2000" b="1" dirty="0"/>
          </a:p>
          <a:p>
            <a:r>
              <a:rPr lang="en-US" altLang="ko-KR" sz="2000" b="1" dirty="0"/>
              <a:t>8. </a:t>
            </a:r>
            <a:r>
              <a:rPr lang="ko-KR" altLang="en-US" sz="2000" b="1" dirty="0"/>
              <a:t>이전에 조회한 여행지 정보</a:t>
            </a:r>
            <a:endParaRPr lang="en-US" altLang="ko-KR" sz="2000" b="1" dirty="0"/>
          </a:p>
          <a:p>
            <a:r>
              <a:rPr lang="en-US" altLang="ko-KR" sz="2000" b="1" dirty="0"/>
              <a:t>9. </a:t>
            </a:r>
            <a:r>
              <a:rPr lang="ko-KR" altLang="en-US" sz="2000" b="1" dirty="0"/>
              <a:t>이전 여행 기록으로 생긴 평점</a:t>
            </a:r>
            <a:endParaRPr lang="en-US" altLang="ko-KR" sz="2000" b="1" dirty="0"/>
          </a:p>
          <a:p>
            <a:r>
              <a:rPr lang="en-US" altLang="ko-KR" sz="2000" b="1" dirty="0"/>
              <a:t>  (</a:t>
            </a:r>
            <a:r>
              <a:rPr lang="ko-KR" altLang="en-US" sz="2000" b="1" dirty="0"/>
              <a:t>여행 후에 서로에게 평점 부여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총 </a:t>
            </a:r>
            <a:r>
              <a:rPr lang="en-US" altLang="ko-KR" sz="2000" b="1" dirty="0"/>
              <a:t>9</a:t>
            </a:r>
            <a:r>
              <a:rPr lang="ko-KR" altLang="en-US" sz="2000" b="1" dirty="0"/>
              <a:t>가지 정보에 기반하여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여행 파트너를 추천</a:t>
            </a:r>
            <a:r>
              <a:rPr lang="en-US" altLang="ko-KR" sz="2000" b="1" dirty="0"/>
              <a:t>!</a:t>
            </a:r>
          </a:p>
        </p:txBody>
      </p:sp>
      <p:pic>
        <p:nvPicPr>
          <p:cNvPr id="1028" name="Picture 4" descr="C:\Users\ezen-033\Desktop\이모지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797" y="1011892"/>
            <a:ext cx="836332" cy="8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93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1839</Words>
  <Application>Microsoft Office PowerPoint</Application>
  <PresentationFormat>사용자 지정</PresentationFormat>
  <Paragraphs>643</Paragraphs>
  <Slides>27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설계 및 화면 구현 현황  김현태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형준</dc:creator>
  <cp:lastModifiedBy>507-06</cp:lastModifiedBy>
  <cp:revision>51</cp:revision>
  <dcterms:created xsi:type="dcterms:W3CDTF">2020-01-15T12:55:20Z</dcterms:created>
  <dcterms:modified xsi:type="dcterms:W3CDTF">2020-01-30T05:48:15Z</dcterms:modified>
</cp:coreProperties>
</file>