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ezen2\TripMate\gr2_lhj\움짤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80728"/>
            <a:ext cx="8451569" cy="4032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467544" y="5085184"/>
            <a:ext cx="7305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네비게이션</a:t>
            </a:r>
            <a:r>
              <a:rPr lang="ko-KR" altLang="en-US" b="1" dirty="0"/>
              <a:t> 메뉴</a:t>
            </a:r>
            <a:r>
              <a:rPr lang="en-US" altLang="ko-KR" b="1" dirty="0"/>
              <a:t>(</a:t>
            </a:r>
            <a:r>
              <a:rPr lang="ko-KR" altLang="en-US" b="1" dirty="0"/>
              <a:t>애니메이션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위젯화면</a:t>
            </a:r>
            <a:r>
              <a:rPr lang="en-US" altLang="ko-KR" b="1" dirty="0"/>
              <a:t>(</a:t>
            </a:r>
            <a:r>
              <a:rPr lang="ko-KR" altLang="en-US" b="1" dirty="0"/>
              <a:t>비디오</a:t>
            </a:r>
            <a:r>
              <a:rPr lang="en-US" altLang="ko-KR" b="1" dirty="0"/>
              <a:t>, </a:t>
            </a:r>
            <a:r>
              <a:rPr lang="ko-KR" altLang="en-US" b="1" dirty="0"/>
              <a:t>위젯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3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네비게이션</a:t>
            </a:r>
            <a:r>
              <a:rPr lang="ko-KR" altLang="en-US" sz="3200" b="1" dirty="0"/>
              <a:t> 메뉴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539552" y="36450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구조 </a:t>
            </a:r>
            <a:r>
              <a:rPr lang="en-US" altLang="ko-KR" b="1" dirty="0"/>
              <a:t>- &lt;div&gt;  &lt;ul&gt;  &lt;ul&gt;  &lt;ul&gt;  &lt;ul&gt;  &lt;/div&gt;</a:t>
            </a:r>
            <a:endParaRPr lang="ko-KR" altLang="en-US" b="1" dirty="0"/>
          </a:p>
        </p:txBody>
      </p:sp>
      <p:pic>
        <p:nvPicPr>
          <p:cNvPr id="2050" name="Picture 2" descr="C:\Users\ezen-033\Desktop\ezen2\TripMate\gr2_lhj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7608"/>
            <a:ext cx="8136904" cy="11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14908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undordered</a:t>
            </a:r>
            <a:r>
              <a:rPr lang="en-US" altLang="ko-KR" sz="1600" dirty="0"/>
              <a:t> list)</a:t>
            </a:r>
            <a:r>
              <a:rPr lang="ko-KR" altLang="en-US" sz="1600" dirty="0"/>
              <a:t>에 마우스가 들어가고 나가는 것을 감지하는 </a:t>
            </a:r>
            <a:r>
              <a:rPr lang="en-US" altLang="ko-KR" sz="1600" dirty="0" err="1"/>
              <a:t>eventListener</a:t>
            </a:r>
            <a:r>
              <a:rPr lang="ko-KR" altLang="en-US" sz="1600" dirty="0"/>
              <a:t>를 설정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들어올 때</a:t>
            </a:r>
            <a:r>
              <a:rPr lang="en-US" altLang="ko-KR" sz="1600" dirty="0"/>
              <a:t>(background-color: </a:t>
            </a:r>
            <a:r>
              <a:rPr lang="ko-KR" altLang="en-US" sz="1600" dirty="0"/>
              <a:t>투명</a:t>
            </a:r>
            <a:r>
              <a:rPr lang="en-US" altLang="ko-KR" sz="1600" dirty="0"/>
              <a:t> -&gt; </a:t>
            </a:r>
            <a:r>
              <a:rPr lang="ko-KR" altLang="en-US" sz="1600" dirty="0"/>
              <a:t>흰색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나갈 때</a:t>
            </a:r>
            <a:r>
              <a:rPr lang="en-US" altLang="ko-KR" sz="1600" dirty="0"/>
              <a:t>(background-color: </a:t>
            </a:r>
            <a:r>
              <a:rPr lang="ko-KR" altLang="en-US" sz="1600" dirty="0"/>
              <a:t>흰색</a:t>
            </a:r>
            <a:r>
              <a:rPr lang="en-US" altLang="ko-KR" sz="1600" dirty="0"/>
              <a:t> -&gt; </a:t>
            </a:r>
            <a:r>
              <a:rPr lang="ko-KR" altLang="en-US" sz="1600" dirty="0"/>
              <a:t>투명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세부 메뉴 </a:t>
            </a:r>
            <a:r>
              <a:rPr lang="en-US" altLang="ko-KR" sz="1600" dirty="0"/>
              <a:t>&lt;li&gt;</a:t>
            </a:r>
            <a:r>
              <a:rPr lang="ko-KR" altLang="en-US" sz="1600" dirty="0"/>
              <a:t>각각에도 설정하여 마우스 </a:t>
            </a:r>
            <a:r>
              <a:rPr lang="ko-KR" altLang="en-US" sz="1600" dirty="0" err="1"/>
              <a:t>위치시</a:t>
            </a:r>
            <a:r>
              <a:rPr lang="ko-KR" altLang="en-US" sz="1600" dirty="0"/>
              <a:t> 주황색으로 </a:t>
            </a:r>
            <a:r>
              <a:rPr lang="ko-KR" altLang="en-US" sz="1600" dirty="0" err="1"/>
              <a:t>글자색</a:t>
            </a:r>
            <a:r>
              <a:rPr lang="ko-KR" altLang="en-US" sz="1600" dirty="0"/>
              <a:t> 변하도록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4FB973-E970-48FC-BC0C-548E47C43B5D}"/>
              </a:ext>
            </a:extLst>
          </p:cNvPr>
          <p:cNvGrpSpPr/>
          <p:nvPr/>
        </p:nvGrpSpPr>
        <p:grpSpPr>
          <a:xfrm>
            <a:off x="539552" y="2276872"/>
            <a:ext cx="8136904" cy="1294179"/>
            <a:chOff x="539552" y="2276872"/>
            <a:chExt cx="8136904" cy="1294179"/>
          </a:xfrm>
        </p:grpSpPr>
        <p:pic>
          <p:nvPicPr>
            <p:cNvPr id="2051" name="Picture 3" descr="C:\Users\ezen-033\Desktop\ezen2\TripMate\gr2_lhj\캡처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276872"/>
              <a:ext cx="8136904" cy="12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403648" y="2564904"/>
              <a:ext cx="1872208" cy="1006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30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네비게이션</a:t>
            </a:r>
            <a:r>
              <a:rPr lang="ko-KR" altLang="en-US" sz="3200" b="1" dirty="0"/>
              <a:t> 메뉴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1877" y="243977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Transition</a:t>
            </a:r>
            <a:r>
              <a:rPr lang="ko-KR" altLang="en-US" sz="1600" b="1" dirty="0"/>
              <a:t>을 이용한 간단한 애니메이션 구현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모양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크기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색상의 변화를 일정시간에 걸쳐서 일어나게 하는 속성</a:t>
            </a:r>
            <a:r>
              <a:rPr lang="en-US" altLang="ko-KR" sz="1600" b="1" dirty="0"/>
              <a:t>)                                            </a:t>
            </a:r>
            <a:endParaRPr lang="ko-KR" altLang="en-US" sz="16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FD3E5F-AD47-4CF5-9C62-01C43E51F47C}"/>
              </a:ext>
            </a:extLst>
          </p:cNvPr>
          <p:cNvGrpSpPr/>
          <p:nvPr/>
        </p:nvGrpSpPr>
        <p:grpSpPr>
          <a:xfrm>
            <a:off x="503548" y="980728"/>
            <a:ext cx="8136904" cy="1294179"/>
            <a:chOff x="539552" y="2276872"/>
            <a:chExt cx="8136904" cy="1294179"/>
          </a:xfrm>
        </p:grpSpPr>
        <p:pic>
          <p:nvPicPr>
            <p:cNvPr id="7" name="Picture 3" descr="C:\Users\ezen-033\Desktop\ezen2\TripMate\gr2_lhj\캡처2.PNG">
              <a:extLst>
                <a:ext uri="{FF2B5EF4-FFF2-40B4-BE49-F238E27FC236}">
                  <a16:creationId xmlns:a16="http://schemas.microsoft.com/office/drawing/2014/main" id="{C4148ABC-46BA-4CF6-B4B0-97A53963A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276872"/>
              <a:ext cx="8136904" cy="12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F731FC-1FC0-4835-A82A-9CA1BE1D2339}"/>
                </a:ext>
              </a:extLst>
            </p:cNvPr>
            <p:cNvSpPr/>
            <p:nvPr/>
          </p:nvSpPr>
          <p:spPr>
            <a:xfrm>
              <a:off x="1403648" y="2564904"/>
              <a:ext cx="1872208" cy="1006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D643D9C-2813-44BA-879B-793774AEE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9" y="3212976"/>
            <a:ext cx="3272895" cy="24300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A8C4AA-DFC1-4360-9D1C-21281209C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95" y="3284984"/>
            <a:ext cx="4680680" cy="2049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E44709-549B-4F6B-AB38-C5B26F89772A}"/>
              </a:ext>
            </a:extLst>
          </p:cNvPr>
          <p:cNvSpPr txBox="1"/>
          <p:nvPr/>
        </p:nvSpPr>
        <p:spPr>
          <a:xfrm>
            <a:off x="3663204" y="5030003"/>
            <a:ext cx="5261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Opacity – </a:t>
            </a:r>
            <a:r>
              <a:rPr lang="ko-KR" altLang="en-US" sz="1600" dirty="0"/>
              <a:t>요소의 투명도 </a:t>
            </a:r>
            <a:r>
              <a:rPr lang="en-US" altLang="ko-KR" sz="1600" dirty="0"/>
              <a:t>1</a:t>
            </a:r>
            <a:r>
              <a:rPr lang="ko-KR" altLang="en-US" sz="1600" dirty="0"/>
              <a:t>이 기본값</a:t>
            </a:r>
            <a:r>
              <a:rPr lang="en-US" altLang="ko-KR" sz="1600" dirty="0"/>
              <a:t>, 0</a:t>
            </a:r>
            <a:r>
              <a:rPr lang="ko-KR" altLang="en-US" sz="1600" dirty="0"/>
              <a:t>일 때 완전 투명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B5BB20-A6FC-40C2-B247-CCAE84A65832}"/>
              </a:ext>
            </a:extLst>
          </p:cNvPr>
          <p:cNvSpPr/>
          <p:nvPr/>
        </p:nvSpPr>
        <p:spPr>
          <a:xfrm>
            <a:off x="899592" y="4725144"/>
            <a:ext cx="2160240" cy="304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1BC8D3-0A7B-47F3-A74B-35580F97562F}"/>
              </a:ext>
            </a:extLst>
          </p:cNvPr>
          <p:cNvSpPr/>
          <p:nvPr/>
        </p:nvSpPr>
        <p:spPr>
          <a:xfrm>
            <a:off x="4067944" y="3412173"/>
            <a:ext cx="3816424" cy="45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5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위젯화면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6B8BF-E89F-4C5F-B5CC-4902E974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909054"/>
            <a:ext cx="8299450" cy="3312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E281A5-FE2E-4CE2-B5DE-312C1255B303}"/>
              </a:ext>
            </a:extLst>
          </p:cNvPr>
          <p:cNvSpPr txBox="1"/>
          <p:nvPr/>
        </p:nvSpPr>
        <p:spPr>
          <a:xfrm>
            <a:off x="401877" y="4509120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개의 태그가 겹쳐진 화면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안쪽부터    비디오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위젯</a:t>
            </a:r>
            <a:r>
              <a:rPr lang="en-US" altLang="ko-KR" sz="2000" b="1" dirty="0"/>
              <a:t>-</a:t>
            </a:r>
            <a:r>
              <a:rPr lang="ko-KR" altLang="en-US" sz="2000" b="1" dirty="0" err="1"/>
              <a:t>네비게이션메뉴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18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위젯화면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281A5-FE2E-4CE2-B5DE-312C1255B303}"/>
              </a:ext>
            </a:extLst>
          </p:cNvPr>
          <p:cNvSpPr txBox="1"/>
          <p:nvPr/>
        </p:nvSpPr>
        <p:spPr>
          <a:xfrm>
            <a:off x="364489" y="1052736"/>
            <a:ext cx="4063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&lt;div class=“parent”&gt;</a:t>
            </a:r>
          </a:p>
          <a:p>
            <a:r>
              <a:rPr lang="en-US" altLang="ko-KR" sz="2000" b="1" dirty="0"/>
              <a:t>  &lt;video&gt; &lt;/video&gt;</a:t>
            </a:r>
          </a:p>
          <a:p>
            <a:r>
              <a:rPr lang="en-US" altLang="ko-KR" sz="2000" b="1" dirty="0"/>
              <a:t>  &lt;div class=“widget”&gt;&lt;/div&gt;</a:t>
            </a:r>
          </a:p>
          <a:p>
            <a:r>
              <a:rPr lang="en-US" altLang="ko-KR" sz="2000" b="1" dirty="0"/>
              <a:t>  &lt;div class=“</a:t>
            </a:r>
            <a:r>
              <a:rPr lang="en-US" altLang="ko-KR" sz="2000" b="1" dirty="0" err="1"/>
              <a:t>navi</a:t>
            </a:r>
            <a:r>
              <a:rPr lang="en-US" altLang="ko-KR" sz="2000" b="1" dirty="0"/>
              <a:t>”&gt;&lt;/div&gt;</a:t>
            </a:r>
          </a:p>
          <a:p>
            <a:r>
              <a:rPr lang="en-US" altLang="ko-KR" sz="2000" b="1" dirty="0"/>
              <a:t>&lt;/div&gt;</a:t>
            </a:r>
          </a:p>
          <a:p>
            <a:r>
              <a:rPr lang="ko-KR" altLang="en-US" sz="2000" b="1" dirty="0"/>
              <a:t>      아래로 쌓임</a:t>
            </a:r>
            <a:r>
              <a:rPr lang="en-US" altLang="ko-KR" sz="2000" b="1" dirty="0"/>
              <a:t>..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2FA2D-E502-4F24-B229-E9A4F7DD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6" y="3439131"/>
            <a:ext cx="3581400" cy="28488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E9E7EF-C9C5-4BCA-92BE-C4ABCF4DFF21}"/>
              </a:ext>
            </a:extLst>
          </p:cNvPr>
          <p:cNvSpPr/>
          <p:nvPr/>
        </p:nvSpPr>
        <p:spPr>
          <a:xfrm>
            <a:off x="827584" y="3933056"/>
            <a:ext cx="1872208" cy="273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14C0-CB8C-49BE-BC14-1ED455151F7F}"/>
              </a:ext>
            </a:extLst>
          </p:cNvPr>
          <p:cNvSpPr txBox="1"/>
          <p:nvPr/>
        </p:nvSpPr>
        <p:spPr>
          <a:xfrm>
            <a:off x="4572001" y="980728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요소의 </a:t>
            </a:r>
            <a:r>
              <a:rPr lang="en-US" altLang="ko-KR" sz="2000" b="1" dirty="0"/>
              <a:t>z</a:t>
            </a:r>
            <a:r>
              <a:rPr lang="ko-KR" altLang="en-US" sz="2000" b="1" dirty="0" err="1"/>
              <a:t>축이변함</a:t>
            </a:r>
            <a:endParaRPr lang="en-US" altLang="ko-KR" sz="2000" b="1" dirty="0"/>
          </a:p>
          <a:p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ym typeface="Wingdings" panose="05000000000000000000" pitchFamily="2" charset="2"/>
              </a:rPr>
              <a:t>부모 요소 내에서 자유롭게 이동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C6407-3243-4B7D-B982-C802939B666A}"/>
              </a:ext>
            </a:extLst>
          </p:cNvPr>
          <p:cNvSpPr txBox="1"/>
          <p:nvPr/>
        </p:nvSpPr>
        <p:spPr>
          <a:xfrm>
            <a:off x="4644008" y="249289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&lt;video&gt;&lt;/video&gt;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112A4-D786-4E42-AC71-C12378233452}"/>
              </a:ext>
            </a:extLst>
          </p:cNvPr>
          <p:cNvSpPr txBox="1"/>
          <p:nvPr/>
        </p:nvSpPr>
        <p:spPr>
          <a:xfrm>
            <a:off x="4796408" y="2645296"/>
            <a:ext cx="424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&lt;widget&gt;&lt;/widget&gt;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7E105-6A8E-45D9-BE6C-A98E002E72FF}"/>
              </a:ext>
            </a:extLst>
          </p:cNvPr>
          <p:cNvSpPr txBox="1"/>
          <p:nvPr/>
        </p:nvSpPr>
        <p:spPr>
          <a:xfrm>
            <a:off x="4948808" y="2797696"/>
            <a:ext cx="424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en-US" altLang="ko-KR" sz="3200" b="1" dirty="0" err="1"/>
              <a:t>navi</a:t>
            </a:r>
            <a:r>
              <a:rPr lang="en-US" altLang="ko-KR" sz="3200" b="1" dirty="0"/>
              <a:t>&gt;&lt;/</a:t>
            </a:r>
            <a:r>
              <a:rPr lang="en-US" altLang="ko-KR" sz="3200" b="1" dirty="0" err="1"/>
              <a:t>navi</a:t>
            </a:r>
            <a:r>
              <a:rPr lang="en-US" altLang="ko-KR" sz="3200" b="1" dirty="0"/>
              <a:t>&gt;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7CFB7-ACBC-43D8-996D-002ECAF10759}"/>
              </a:ext>
            </a:extLst>
          </p:cNvPr>
          <p:cNvSpPr txBox="1"/>
          <p:nvPr/>
        </p:nvSpPr>
        <p:spPr>
          <a:xfrm>
            <a:off x="4724401" y="363747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Z-index</a:t>
            </a:r>
            <a:r>
              <a:rPr lang="ko-KR" altLang="en-US" sz="2000" b="1" dirty="0"/>
              <a:t>속성을 조정하여</a:t>
            </a:r>
            <a:endParaRPr lang="en-US" altLang="ko-KR" sz="2000" b="1" dirty="0"/>
          </a:p>
          <a:p>
            <a:r>
              <a:rPr lang="ko-KR" altLang="en-US" sz="2000" b="1" dirty="0"/>
              <a:t>위에 오는 요소를 선택 가능</a:t>
            </a:r>
            <a:endParaRPr lang="en-US" altLang="ko-KR" sz="2000" b="1" dirty="0"/>
          </a:p>
          <a:p>
            <a:r>
              <a:rPr lang="ko-KR" altLang="en-US" sz="2000" b="1" dirty="0"/>
              <a:t>크면 위에 옴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084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214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화면</dc:title>
  <dc:creator>Microsoft Corporation</dc:creator>
  <cp:lastModifiedBy>이 형준</cp:lastModifiedBy>
  <cp:revision>28</cp:revision>
  <dcterms:created xsi:type="dcterms:W3CDTF">2006-10-05T04:04:58Z</dcterms:created>
  <dcterms:modified xsi:type="dcterms:W3CDTF">2020-01-22T15:31:48Z</dcterms:modified>
</cp:coreProperties>
</file>