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30" r:id="rId2"/>
    <p:sldId id="346" r:id="rId3"/>
    <p:sldId id="345" r:id="rId4"/>
    <p:sldId id="344" r:id="rId5"/>
    <p:sldId id="343" r:id="rId6"/>
    <p:sldId id="351" r:id="rId7"/>
    <p:sldId id="350" r:id="rId8"/>
    <p:sldId id="349" r:id="rId9"/>
    <p:sldId id="348" r:id="rId10"/>
    <p:sldId id="34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1F530FF-13F8-421E-8869-BC3423DC10BF}">
          <p14:sldIdLst>
            <p14:sldId id="330"/>
            <p14:sldId id="346"/>
            <p14:sldId id="345"/>
            <p14:sldId id="344"/>
            <p14:sldId id="343"/>
            <p14:sldId id="351"/>
            <p14:sldId id="350"/>
            <p14:sldId id="349"/>
            <p14:sldId id="348"/>
            <p14:sldId id="34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36B17-2B41-4580-B7C4-AB1E26B97C66}" v="143" dt="2020-01-22T15:25:02.619"/>
    <p1510:client id="{419CCFD1-80C3-44CE-A5BF-8C2D24921BB2}" v="24" dt="2020-01-22T14:22:31.073"/>
    <p1510:client id="{8A3736DB-FAC6-4357-BD37-0E8F1457A0CD}" v="315" dt="2020-01-22T14:58:51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8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8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31D36B17-2B41-4580-B7C4-AB1E26B97C66}"/>
    <pc:docChg chg="addSld delSld modSld sldOrd addMainMaster modMainMaster modSection">
      <pc:chgData name="게스트 사용자" userId="6a5aa6f92ab31816" providerId="Windows Live" clId="Web-{31D36B17-2B41-4580-B7C4-AB1E26B97C66}" dt="2020-01-22T15:25:02.619" v="135"/>
      <pc:docMkLst>
        <pc:docMk/>
      </pc:docMkLst>
      <pc:sldChg chg="addAnim delAnim modAnim">
        <pc:chgData name="게스트 사용자" userId="6a5aa6f92ab31816" providerId="Windows Live" clId="Web-{31D36B17-2B41-4580-B7C4-AB1E26B97C66}" dt="2020-01-22T15:20:22.024" v="115"/>
        <pc:sldMkLst>
          <pc:docMk/>
          <pc:sldMk cId="419339930" sldId="321"/>
        </pc:sldMkLst>
      </pc:sldChg>
      <pc:sldChg chg="addAnim modAnim">
        <pc:chgData name="게스트 사용자" userId="6a5aa6f92ab31816" providerId="Windows Live" clId="Web-{31D36B17-2B41-4580-B7C4-AB1E26B97C66}" dt="2020-01-22T15:21:03.149" v="119"/>
        <pc:sldMkLst>
          <pc:docMk/>
          <pc:sldMk cId="3463008284" sldId="322"/>
        </pc:sldMkLst>
      </pc:sldChg>
      <pc:sldChg chg="modSp add replId">
        <pc:chgData name="게스트 사용자" userId="6a5aa6f92ab31816" providerId="Windows Live" clId="Web-{31D36B17-2B41-4580-B7C4-AB1E26B97C66}" dt="2020-01-22T15:02:37.644" v="3" actId="20577"/>
        <pc:sldMkLst>
          <pc:docMk/>
          <pc:sldMk cId="3518464887" sldId="329"/>
        </pc:sldMkLst>
        <pc:spChg chg="mod">
          <ac:chgData name="게스트 사용자" userId="6a5aa6f92ab31816" providerId="Windows Live" clId="Web-{31D36B17-2B41-4580-B7C4-AB1E26B97C66}" dt="2020-01-22T15:02:37.644" v="3" actId="20577"/>
          <ac:spMkLst>
            <pc:docMk/>
            <pc:sldMk cId="3518464887" sldId="329"/>
            <ac:spMk id="2" creationId="{00000000-0000-0000-0000-000000000000}"/>
          </ac:spMkLst>
        </pc:spChg>
      </pc:sldChg>
      <pc:sldChg chg="modSp add ord replId">
        <pc:chgData name="게스트 사용자" userId="6a5aa6f92ab31816" providerId="Windows Live" clId="Web-{31D36B17-2B41-4580-B7C4-AB1E26B97C66}" dt="2020-01-22T15:14:02.148" v="69"/>
        <pc:sldMkLst>
          <pc:docMk/>
          <pc:sldMk cId="3954679055" sldId="330"/>
        </pc:sldMkLst>
        <pc:spChg chg="mod">
          <ac:chgData name="게스트 사용자" userId="6a5aa6f92ab31816" providerId="Windows Live" clId="Web-{31D36B17-2B41-4580-B7C4-AB1E26B97C66}" dt="2020-01-22T15:02:44.284" v="13" actId="20577"/>
          <ac:spMkLst>
            <pc:docMk/>
            <pc:sldMk cId="3954679055" sldId="330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1.691" v="21" actId="20577"/>
        <pc:sldMkLst>
          <pc:docMk/>
          <pc:sldMk cId="3719292720" sldId="331"/>
        </pc:sldMkLst>
        <pc:spChg chg="mod">
          <ac:chgData name="게스트 사용자" userId="6a5aa6f92ab31816" providerId="Windows Live" clId="Web-{31D36B17-2B41-4580-B7C4-AB1E26B97C66}" dt="2020-01-22T15:02:51.691" v="21" actId="20577"/>
          <ac:spMkLst>
            <pc:docMk/>
            <pc:sldMk cId="3719292720" sldId="331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9.972" v="27" actId="20577"/>
        <pc:sldMkLst>
          <pc:docMk/>
          <pc:sldMk cId="1442264666" sldId="332"/>
        </pc:sldMkLst>
        <pc:spChg chg="mod">
          <ac:chgData name="게스트 사용자" userId="6a5aa6f92ab31816" providerId="Windows Live" clId="Web-{31D36B17-2B41-4580-B7C4-AB1E26B97C66}" dt="2020-01-22T15:02:59.972" v="27" actId="20577"/>
          <ac:spMkLst>
            <pc:docMk/>
            <pc:sldMk cId="1442264666" sldId="332"/>
            <ac:spMk id="2" creationId="{00000000-0000-0000-0000-000000000000}"/>
          </ac:spMkLst>
        </pc:spChg>
      </pc:sldChg>
      <pc:sldChg chg="add ord">
        <pc:chgData name="게스트 사용자" userId="6a5aa6f92ab31816" providerId="Windows Live" clId="Web-{31D36B17-2B41-4580-B7C4-AB1E26B97C66}" dt="2020-01-22T15:03:30.956" v="39"/>
        <pc:sldMkLst>
          <pc:docMk/>
          <pc:sldMk cId="509471300" sldId="333"/>
        </pc:sldMkLst>
      </pc:sldChg>
      <pc:sldChg chg="add ord">
        <pc:chgData name="게스트 사용자" userId="6a5aa6f92ab31816" providerId="Windows Live" clId="Web-{31D36B17-2B41-4580-B7C4-AB1E26B97C66}" dt="2020-01-22T15:03:30.956" v="40"/>
        <pc:sldMkLst>
          <pc:docMk/>
          <pc:sldMk cId="3830799607" sldId="334"/>
        </pc:sldMkLst>
      </pc:sldChg>
      <pc:sldChg chg="add ord">
        <pc:chgData name="게스트 사용자" userId="6a5aa6f92ab31816" providerId="Windows Live" clId="Web-{31D36B17-2B41-4580-B7C4-AB1E26B97C66}" dt="2020-01-22T15:05:13.800" v="43"/>
        <pc:sldMkLst>
          <pc:docMk/>
          <pc:sldMk cId="2632434559" sldId="335"/>
        </pc:sldMkLst>
      </pc:sldChg>
      <pc:sldChg chg="add del">
        <pc:chgData name="게스트 사용자" userId="6a5aa6f92ab31816" providerId="Windows Live" clId="Web-{31D36B17-2B41-4580-B7C4-AB1E26B97C66}" dt="2020-01-22T15:03:23.738" v="36"/>
        <pc:sldMkLst>
          <pc:docMk/>
          <pc:sldMk cId="2261015705" sldId="336"/>
        </pc:sldMkLst>
      </pc:sldChg>
      <pc:sldChg chg="add">
        <pc:chgData name="게스트 사용자" userId="6a5aa6f92ab31816" providerId="Windows Live" clId="Web-{31D36B17-2B41-4580-B7C4-AB1E26B97C66}" dt="2020-01-22T15:05:08.675" v="42"/>
        <pc:sldMkLst>
          <pc:docMk/>
          <pc:sldMk cId="3683525465" sldId="336"/>
        </pc:sldMkLst>
      </pc:sldChg>
      <pc:sldChg chg="add">
        <pc:chgData name="게스트 사용자" userId="6a5aa6f92ab31816" providerId="Windows Live" clId="Web-{31D36B17-2B41-4580-B7C4-AB1E26B97C66}" dt="2020-01-22T15:06:34.332" v="44"/>
        <pc:sldMkLst>
          <pc:docMk/>
          <pc:sldMk cId="3139824015" sldId="337"/>
        </pc:sldMkLst>
      </pc:sldChg>
      <pc:sldChg chg="add del">
        <pc:chgData name="게스트 사용자" userId="6a5aa6f92ab31816" providerId="Windows Live" clId="Web-{31D36B17-2B41-4580-B7C4-AB1E26B97C66}" dt="2020-01-22T15:03:23.753" v="37"/>
        <pc:sldMkLst>
          <pc:docMk/>
          <pc:sldMk cId="3691816687" sldId="337"/>
        </pc:sldMkLst>
      </pc:sldChg>
      <pc:sldChg chg="add">
        <pc:chgData name="게스트 사용자" userId="6a5aa6f92ab31816" providerId="Windows Live" clId="Web-{31D36B17-2B41-4580-B7C4-AB1E26B97C66}" dt="2020-01-22T15:06:34.551" v="45"/>
        <pc:sldMkLst>
          <pc:docMk/>
          <pc:sldMk cId="2529717265" sldId="338"/>
        </pc:sldMkLst>
      </pc:sldChg>
      <pc:sldChg chg="add del">
        <pc:chgData name="게스트 사용자" userId="6a5aa6f92ab31816" providerId="Windows Live" clId="Web-{31D36B17-2B41-4580-B7C4-AB1E26B97C66}" dt="2020-01-22T15:03:23.753" v="38"/>
        <pc:sldMkLst>
          <pc:docMk/>
          <pc:sldMk cId="3070608164" sldId="338"/>
        </pc:sldMkLst>
      </pc:sldChg>
      <pc:sldChg chg="add">
        <pc:chgData name="게스트 사용자" userId="6a5aa6f92ab31816" providerId="Windows Live" clId="Web-{31D36B17-2B41-4580-B7C4-AB1E26B97C66}" dt="2020-01-22T15:07:09.457" v="46"/>
        <pc:sldMkLst>
          <pc:docMk/>
          <pc:sldMk cId="2824968533" sldId="339"/>
        </pc:sldMkLst>
      </pc:sldChg>
      <pc:sldChg chg="add">
        <pc:chgData name="게스트 사용자" userId="6a5aa6f92ab31816" providerId="Windows Live" clId="Web-{31D36B17-2B41-4580-B7C4-AB1E26B97C66}" dt="2020-01-22T15:07:09.723" v="47"/>
        <pc:sldMkLst>
          <pc:docMk/>
          <pc:sldMk cId="4057397149" sldId="340"/>
        </pc:sldMkLst>
      </pc:sldChg>
      <pc:sldChg chg="add">
        <pc:chgData name="게스트 사용자" userId="6a5aa6f92ab31816" providerId="Windows Live" clId="Web-{31D36B17-2B41-4580-B7C4-AB1E26B97C66}" dt="2020-01-22T15:07:45.629" v="48"/>
        <pc:sldMkLst>
          <pc:docMk/>
          <pc:sldMk cId="2835991850" sldId="341"/>
        </pc:sldMkLst>
      </pc:sldChg>
      <pc:sldChg chg="add">
        <pc:chgData name="게스트 사용자" userId="6a5aa6f92ab31816" providerId="Windows Live" clId="Web-{31D36B17-2B41-4580-B7C4-AB1E26B97C66}" dt="2020-01-22T15:07:45.895" v="49"/>
        <pc:sldMkLst>
          <pc:docMk/>
          <pc:sldMk cId="518886708" sldId="342"/>
        </pc:sldMkLst>
      </pc:sldChg>
      <pc:sldChg chg="add">
        <pc:chgData name="게스트 사용자" userId="6a5aa6f92ab31816" providerId="Windows Live" clId="Web-{31D36B17-2B41-4580-B7C4-AB1E26B97C66}" dt="2020-01-22T15:09:10.020" v="50"/>
        <pc:sldMkLst>
          <pc:docMk/>
          <pc:sldMk cId="2594536448" sldId="343"/>
        </pc:sldMkLst>
      </pc:sldChg>
      <pc:sldChg chg="add">
        <pc:chgData name="게스트 사용자" userId="6a5aa6f92ab31816" providerId="Windows Live" clId="Web-{31D36B17-2B41-4580-B7C4-AB1E26B97C66}" dt="2020-01-22T15:09:10.192" v="51"/>
        <pc:sldMkLst>
          <pc:docMk/>
          <pc:sldMk cId="1700290961" sldId="344"/>
        </pc:sldMkLst>
      </pc:sldChg>
      <pc:sldChg chg="add">
        <pc:chgData name="게스트 사용자" userId="6a5aa6f92ab31816" providerId="Windows Live" clId="Web-{31D36B17-2B41-4580-B7C4-AB1E26B97C66}" dt="2020-01-22T15:09:10.286" v="52"/>
        <pc:sldMkLst>
          <pc:docMk/>
          <pc:sldMk cId="744874355" sldId="345"/>
        </pc:sldMkLst>
      </pc:sldChg>
      <pc:sldChg chg="add">
        <pc:chgData name="게스트 사용자" userId="6a5aa6f92ab31816" providerId="Windows Live" clId="Web-{31D36B17-2B41-4580-B7C4-AB1E26B97C66}" dt="2020-01-22T15:09:10.395" v="53"/>
        <pc:sldMkLst>
          <pc:docMk/>
          <pc:sldMk cId="1822337198" sldId="346"/>
        </pc:sldMkLst>
      </pc:sldChg>
      <pc:sldChg chg="add">
        <pc:chgData name="게스트 사용자" userId="6a5aa6f92ab31816" providerId="Windows Live" clId="Web-{31D36B17-2B41-4580-B7C4-AB1E26B97C66}" dt="2020-01-22T15:09:55.833" v="54"/>
        <pc:sldMkLst>
          <pc:docMk/>
          <pc:sldMk cId="3163564588" sldId="347"/>
        </pc:sldMkLst>
      </pc:sldChg>
      <pc:sldChg chg="add">
        <pc:chgData name="게스트 사용자" userId="6a5aa6f92ab31816" providerId="Windows Live" clId="Web-{31D36B17-2B41-4580-B7C4-AB1E26B97C66}" dt="2020-01-22T15:09:56.083" v="55"/>
        <pc:sldMkLst>
          <pc:docMk/>
          <pc:sldMk cId="1898715554" sldId="348"/>
        </pc:sldMkLst>
      </pc:sldChg>
      <pc:sldChg chg="add">
        <pc:chgData name="게스트 사용자" userId="6a5aa6f92ab31816" providerId="Windows Live" clId="Web-{31D36B17-2B41-4580-B7C4-AB1E26B97C66}" dt="2020-01-22T15:09:56.286" v="56"/>
        <pc:sldMkLst>
          <pc:docMk/>
          <pc:sldMk cId="3673688512" sldId="349"/>
        </pc:sldMkLst>
      </pc:sldChg>
      <pc:sldChg chg="add">
        <pc:chgData name="게스트 사용자" userId="6a5aa6f92ab31816" providerId="Windows Live" clId="Web-{31D36B17-2B41-4580-B7C4-AB1E26B97C66}" dt="2020-01-22T15:09:56.520" v="57"/>
        <pc:sldMkLst>
          <pc:docMk/>
          <pc:sldMk cId="1953213962" sldId="350"/>
        </pc:sldMkLst>
      </pc:sldChg>
      <pc:sldChg chg="add">
        <pc:chgData name="게스트 사용자" userId="6a5aa6f92ab31816" providerId="Windows Live" clId="Web-{31D36B17-2B41-4580-B7C4-AB1E26B97C66}" dt="2020-01-22T15:09:56.723" v="58"/>
        <pc:sldMkLst>
          <pc:docMk/>
          <pc:sldMk cId="3768556447" sldId="351"/>
        </pc:sldMkLst>
      </pc:sldChg>
      <pc:sldChg chg="addSp delSp modSp new addAnim modAnim">
        <pc:chgData name="게스트 사용자" userId="6a5aa6f92ab31816" providerId="Windows Live" clId="Web-{31D36B17-2B41-4580-B7C4-AB1E26B97C66}" dt="2020-01-22T15:19:17.508" v="109"/>
        <pc:sldMkLst>
          <pc:docMk/>
          <pc:sldMk cId="185484056" sldId="352"/>
        </pc:sldMkLst>
        <pc:spChg chg="mod">
          <ac:chgData name="게스트 사용자" userId="6a5aa6f92ab31816" providerId="Windows Live" clId="Web-{31D36B17-2B41-4580-B7C4-AB1E26B97C66}" dt="2020-01-22T15:17:00.789" v="86" actId="14100"/>
          <ac:spMkLst>
            <pc:docMk/>
            <pc:sldMk cId="185484056" sldId="352"/>
            <ac:spMk id="2" creationId="{BEC82DAE-7843-4DE8-92A2-F4005D16EB1D}"/>
          </ac:spMkLst>
        </pc:spChg>
        <pc:spChg chg="del">
          <ac:chgData name="게스트 사용자" userId="6a5aa6f92ab31816" providerId="Windows Live" clId="Web-{31D36B17-2B41-4580-B7C4-AB1E26B97C66}" dt="2020-01-22T15:16:50.758" v="71"/>
          <ac:spMkLst>
            <pc:docMk/>
            <pc:sldMk cId="185484056" sldId="352"/>
            <ac:spMk id="3" creationId="{6DD355EF-7959-496B-84EF-ECBEE8716C5D}"/>
          </ac:spMkLst>
        </pc:spChg>
        <pc:picChg chg="add mod ord">
          <ac:chgData name="게스트 사용자" userId="6a5aa6f92ab31816" providerId="Windows Live" clId="Web-{31D36B17-2B41-4580-B7C4-AB1E26B97C66}" dt="2020-01-22T15:18:22.336" v="95" actId="1076"/>
          <ac:picMkLst>
            <pc:docMk/>
            <pc:sldMk cId="185484056" sldId="352"/>
            <ac:picMk id="4" creationId="{A5690489-1278-4CC2-984A-B0419CA82A32}"/>
          </ac:picMkLst>
        </pc:picChg>
        <pc:picChg chg="add mod">
          <ac:chgData name="게스트 사용자" userId="6a5aa6f92ab31816" providerId="Windows Live" clId="Web-{31D36B17-2B41-4580-B7C4-AB1E26B97C66}" dt="2020-01-22T15:19:04.227" v="103" actId="1076"/>
          <ac:picMkLst>
            <pc:docMk/>
            <pc:sldMk cId="185484056" sldId="352"/>
            <ac:picMk id="6" creationId="{5A03A46B-F404-461B-AD45-577FDB9480E4}"/>
          </ac:picMkLst>
        </pc:picChg>
        <pc:picChg chg="add mod">
          <ac:chgData name="게스트 사용자" userId="6a5aa6f92ab31816" providerId="Windows Live" clId="Web-{31D36B17-2B41-4580-B7C4-AB1E26B97C66}" dt="2020-01-22T15:18:58.696" v="101" actId="1076"/>
          <ac:picMkLst>
            <pc:docMk/>
            <pc:sldMk cId="185484056" sldId="352"/>
            <ac:picMk id="8" creationId="{4D06A72A-324E-4C78-992E-182D41F8608D}"/>
          </ac:picMkLst>
        </pc:picChg>
      </pc:sldChg>
      <pc:sldChg chg="add del">
        <pc:chgData name="게스트 사용자" userId="6a5aa6f92ab31816" providerId="Windows Live" clId="Web-{31D36B17-2B41-4580-B7C4-AB1E26B97C66}" dt="2020-01-22T15:13:49.085" v="68"/>
        <pc:sldMkLst>
          <pc:docMk/>
          <pc:sldMk cId="4168771825" sldId="352"/>
        </pc:sldMkLst>
      </pc:sldChg>
      <pc:sldChg chg="add">
        <pc:chgData name="게스트 사용자" userId="6a5aa6f92ab31816" providerId="Windows Live" clId="Web-{31D36B17-2B41-4580-B7C4-AB1E26B97C66}" dt="2020-01-22T15:24:59.525" v="120"/>
        <pc:sldMkLst>
          <pc:docMk/>
          <pc:sldMk cId="1905859228" sldId="353"/>
        </pc:sldMkLst>
      </pc:sldChg>
      <pc:sldChg chg="add del">
        <pc:chgData name="게스트 사용자" userId="6a5aa6f92ab31816" providerId="Windows Live" clId="Web-{31D36B17-2B41-4580-B7C4-AB1E26B97C66}" dt="2020-01-22T15:13:49.085" v="67"/>
        <pc:sldMkLst>
          <pc:docMk/>
          <pc:sldMk cId="2814389706" sldId="353"/>
        </pc:sldMkLst>
      </pc:sldChg>
      <pc:sldChg chg="add">
        <pc:chgData name="게스트 사용자" userId="6a5aa6f92ab31816" providerId="Windows Live" clId="Web-{31D36B17-2B41-4580-B7C4-AB1E26B97C66}" dt="2020-01-22T15:24:59.838" v="121"/>
        <pc:sldMkLst>
          <pc:docMk/>
          <pc:sldMk cId="1571984032" sldId="354"/>
        </pc:sldMkLst>
      </pc:sldChg>
      <pc:sldChg chg="add del">
        <pc:chgData name="게스트 사용자" userId="6a5aa6f92ab31816" providerId="Windows Live" clId="Web-{31D36B17-2B41-4580-B7C4-AB1E26B97C66}" dt="2020-01-22T15:13:49.085" v="66"/>
        <pc:sldMkLst>
          <pc:docMk/>
          <pc:sldMk cId="3969045613" sldId="354"/>
        </pc:sldMkLst>
      </pc:sldChg>
      <pc:sldChg chg="add del">
        <pc:chgData name="게스트 사용자" userId="6a5aa6f92ab31816" providerId="Windows Live" clId="Web-{31D36B17-2B41-4580-B7C4-AB1E26B97C66}" dt="2020-01-22T15:13:49.085" v="65"/>
        <pc:sldMkLst>
          <pc:docMk/>
          <pc:sldMk cId="991665997" sldId="355"/>
        </pc:sldMkLst>
      </pc:sldChg>
      <pc:sldChg chg="add">
        <pc:chgData name="게스트 사용자" userId="6a5aa6f92ab31816" providerId="Windows Live" clId="Web-{31D36B17-2B41-4580-B7C4-AB1E26B97C66}" dt="2020-01-22T15:25:00.010" v="122"/>
        <pc:sldMkLst>
          <pc:docMk/>
          <pc:sldMk cId="3670856752" sldId="355"/>
        </pc:sldMkLst>
      </pc:sldChg>
      <pc:sldChg chg="add del">
        <pc:chgData name="게스트 사용자" userId="6a5aa6f92ab31816" providerId="Windows Live" clId="Web-{31D36B17-2B41-4580-B7C4-AB1E26B97C66}" dt="2020-01-22T15:13:49.069" v="64"/>
        <pc:sldMkLst>
          <pc:docMk/>
          <pc:sldMk cId="2640501729" sldId="356"/>
        </pc:sldMkLst>
      </pc:sldChg>
      <pc:sldChg chg="add">
        <pc:chgData name="게스트 사용자" userId="6a5aa6f92ab31816" providerId="Windows Live" clId="Web-{31D36B17-2B41-4580-B7C4-AB1E26B97C66}" dt="2020-01-22T15:25:00.322" v="123"/>
        <pc:sldMkLst>
          <pc:docMk/>
          <pc:sldMk cId="3084338661" sldId="356"/>
        </pc:sldMkLst>
      </pc:sldChg>
      <pc:sldChg chg="add">
        <pc:chgData name="게스트 사용자" userId="6a5aa6f92ab31816" providerId="Windows Live" clId="Web-{31D36B17-2B41-4580-B7C4-AB1E26B97C66}" dt="2020-01-22T15:25:00.463" v="124"/>
        <pc:sldMkLst>
          <pc:docMk/>
          <pc:sldMk cId="2119686186" sldId="357"/>
        </pc:sldMkLst>
      </pc:sldChg>
      <pc:sldChg chg="add">
        <pc:chgData name="게스트 사용자" userId="6a5aa6f92ab31816" providerId="Windows Live" clId="Web-{31D36B17-2B41-4580-B7C4-AB1E26B97C66}" dt="2020-01-22T15:25:00.619" v="125"/>
        <pc:sldMkLst>
          <pc:docMk/>
          <pc:sldMk cId="1456230992" sldId="358"/>
        </pc:sldMkLst>
      </pc:sldChg>
      <pc:sldChg chg="add">
        <pc:chgData name="게스트 사용자" userId="6a5aa6f92ab31816" providerId="Windows Live" clId="Web-{31D36B17-2B41-4580-B7C4-AB1E26B97C66}" dt="2020-01-22T15:25:00.978" v="126"/>
        <pc:sldMkLst>
          <pc:docMk/>
          <pc:sldMk cId="3517439874" sldId="359"/>
        </pc:sldMkLst>
      </pc:sldChg>
      <pc:sldChg chg="add">
        <pc:chgData name="게스트 사용자" userId="6a5aa6f92ab31816" providerId="Windows Live" clId="Web-{31D36B17-2B41-4580-B7C4-AB1E26B97C66}" dt="2020-01-22T15:25:01.134" v="127"/>
        <pc:sldMkLst>
          <pc:docMk/>
          <pc:sldMk cId="1563329926" sldId="360"/>
        </pc:sldMkLst>
      </pc:sldChg>
      <pc:sldChg chg="add">
        <pc:chgData name="게스트 사용자" userId="6a5aa6f92ab31816" providerId="Windows Live" clId="Web-{31D36B17-2B41-4580-B7C4-AB1E26B97C66}" dt="2020-01-22T15:25:01.260" v="128"/>
        <pc:sldMkLst>
          <pc:docMk/>
          <pc:sldMk cId="1100972175" sldId="361"/>
        </pc:sldMkLst>
      </pc:sldChg>
      <pc:sldChg chg="add">
        <pc:chgData name="게스트 사용자" userId="6a5aa6f92ab31816" providerId="Windows Live" clId="Web-{31D36B17-2B41-4580-B7C4-AB1E26B97C66}" dt="2020-01-22T15:25:01.588" v="129"/>
        <pc:sldMkLst>
          <pc:docMk/>
          <pc:sldMk cId="2789527948" sldId="362"/>
        </pc:sldMkLst>
      </pc:sldChg>
      <pc:sldChg chg="add">
        <pc:chgData name="게스트 사용자" userId="6a5aa6f92ab31816" providerId="Windows Live" clId="Web-{31D36B17-2B41-4580-B7C4-AB1E26B97C66}" dt="2020-01-22T15:25:01.775" v="130"/>
        <pc:sldMkLst>
          <pc:docMk/>
          <pc:sldMk cId="3780710671" sldId="363"/>
        </pc:sldMkLst>
      </pc:sldChg>
      <pc:sldChg chg="add">
        <pc:chgData name="게스트 사용자" userId="6a5aa6f92ab31816" providerId="Windows Live" clId="Web-{31D36B17-2B41-4580-B7C4-AB1E26B97C66}" dt="2020-01-22T15:25:01.978" v="131"/>
        <pc:sldMkLst>
          <pc:docMk/>
          <pc:sldMk cId="4176721487" sldId="364"/>
        </pc:sldMkLst>
      </pc:sldChg>
      <pc:sldChg chg="add">
        <pc:chgData name="게스트 사용자" userId="6a5aa6f92ab31816" providerId="Windows Live" clId="Web-{31D36B17-2B41-4580-B7C4-AB1E26B97C66}" dt="2020-01-22T15:25:02.150" v="132"/>
        <pc:sldMkLst>
          <pc:docMk/>
          <pc:sldMk cId="120846092" sldId="365"/>
        </pc:sldMkLst>
      </pc:sldChg>
      <pc:sldChg chg="add">
        <pc:chgData name="게스트 사용자" userId="6a5aa6f92ab31816" providerId="Windows Live" clId="Web-{31D36B17-2B41-4580-B7C4-AB1E26B97C66}" dt="2020-01-22T15:25:02.353" v="133"/>
        <pc:sldMkLst>
          <pc:docMk/>
          <pc:sldMk cId="728990669" sldId="366"/>
        </pc:sldMkLst>
      </pc:sldChg>
      <pc:sldChg chg="add">
        <pc:chgData name="게스트 사용자" userId="6a5aa6f92ab31816" providerId="Windows Live" clId="Web-{31D36B17-2B41-4580-B7C4-AB1E26B97C66}" dt="2020-01-22T15:25:02.478" v="134"/>
        <pc:sldMkLst>
          <pc:docMk/>
          <pc:sldMk cId="3498344290" sldId="367"/>
        </pc:sldMkLst>
      </pc:sldChg>
      <pc:sldChg chg="add">
        <pc:chgData name="게스트 사용자" userId="6a5aa6f92ab31816" providerId="Windows Live" clId="Web-{31D36B17-2B41-4580-B7C4-AB1E26B97C66}" dt="2020-01-22T15:25:02.619" v="135"/>
        <pc:sldMkLst>
          <pc:docMk/>
          <pc:sldMk cId="3828278316" sldId="368"/>
        </pc:sldMkLst>
      </pc:sldChg>
      <pc:sldMasterChg chg="add ad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0" sldId="2147483648"/>
        </pc:sldMasterMkLst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7"/>
          </pc:sldLayoutMkLst>
        </pc:sldLayoutChg>
      </pc:sldMasterChg>
      <pc:sldMasterChg chg="replId modSldLayout">
        <pc:chgData name="게스트 사용자" userId="6a5aa6f92ab31816" providerId="Windows Live" clId="Web-{31D36B17-2B41-4580-B7C4-AB1E26B97C66}" dt="2020-01-22T15:03:11.519" v="30"/>
        <pc:sldMasterMkLst>
          <pc:docMk/>
          <pc:sldMasterMk cId="1029876161" sldId="2147483660"/>
        </pc:sldMasterMkLst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06171068" sldId="2147483661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345915867" sldId="2147483662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600768340" sldId="2147483663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17382358" sldId="2147483664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03178043" sldId="2147483665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687644902" sldId="2147483666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411356803" sldId="2147483667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314977120" sldId="2147483668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600316271" sldId="2147483669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64337690" sldId="2147483670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253073943" sldId="2147483671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5:08.675" v="42"/>
        <pc:sldMasterMkLst>
          <pc:docMk/>
          <pc:sldMasterMk cId="0" sldId="2147483672"/>
        </pc:sldMasterMkLst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3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4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5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6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7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8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9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0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1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2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3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1173785590" sldId="2147483684"/>
        </pc:sldMasterMkLst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4123016263" sldId="2147483658"/>
          </pc:sldLayoutMkLst>
        </pc:sldLayoutChg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877425461" sldId="214748365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125061081" sldId="2147483685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303482215" sldId="2147483686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968779425" sldId="2147483687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532530076" sldId="2147483688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230341892" sldId="214748368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751105688" sldId="2147483690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3609280552" sldId="2147483691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129402684" sldId="2147483692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66280719" sldId="2147483693"/>
          </pc:sldLayoutMkLst>
        </pc:sldLayoutChg>
      </pc:sldMasterChg>
    </pc:docChg>
  </pc:docChgLst>
  <pc:docChgLst>
    <pc:chgData name="게스트 사용자" userId="6a5aa6f92ab31816" providerId="Windows Live" clId="Web-{8A3736DB-FAC6-4357-BD37-0E8F1457A0CD}"/>
    <pc:docChg chg="addSld modSld modSection">
      <pc:chgData name="게스트 사용자" userId="6a5aa6f92ab31816" providerId="Windows Live" clId="Web-{8A3736DB-FAC6-4357-BD37-0E8F1457A0CD}" dt="2020-01-22T14:58:51.483" v="303" actId="14100"/>
      <pc:docMkLst>
        <pc:docMk/>
      </pc:docMkLst>
      <pc:sldChg chg="modSp">
        <pc:chgData name="게스트 사용자" userId="6a5aa6f92ab31816" providerId="Windows Live" clId="Web-{8A3736DB-FAC6-4357-BD37-0E8F1457A0CD}" dt="2020-01-22T14:58:51.483" v="303" actId="14100"/>
        <pc:sldMkLst>
          <pc:docMk/>
          <pc:sldMk cId="1958019098" sldId="320"/>
        </pc:sldMkLst>
        <pc:spChg chg="mod">
          <ac:chgData name="게스트 사용자" userId="6a5aa6f92ab31816" providerId="Windows Live" clId="Web-{8A3736DB-FAC6-4357-BD37-0E8F1457A0CD}" dt="2020-01-22T14:58:51.483" v="303" actId="14100"/>
          <ac:spMkLst>
            <pc:docMk/>
            <pc:sldMk cId="1958019098" sldId="320"/>
            <ac:spMk id="2" creationId="{00000000-0000-0000-0000-000000000000}"/>
          </ac:spMkLst>
        </pc:spChg>
      </pc:sldChg>
      <pc:sldChg chg="addSp delSp modSp new">
        <pc:chgData name="게스트 사용자" userId="6a5aa6f92ab31816" providerId="Windows Live" clId="Web-{8A3736DB-FAC6-4357-BD37-0E8F1457A0CD}" dt="2020-01-22T14:38:31.143" v="132"/>
        <pc:sldMkLst>
          <pc:docMk/>
          <pc:sldMk cId="2201229752" sldId="324"/>
        </pc:sldMkLst>
        <pc:spChg chg="mod">
          <ac:chgData name="게스트 사용자" userId="6a5aa6f92ab31816" providerId="Windows Live" clId="Web-{8A3736DB-FAC6-4357-BD37-0E8F1457A0CD}" dt="2020-01-22T14:37:47.049" v="125" actId="1076"/>
          <ac:spMkLst>
            <pc:docMk/>
            <pc:sldMk cId="2201229752" sldId="324"/>
            <ac:spMk id="2" creationId="{8C9D85C8-E028-49DE-B778-6392E0EBB60E}"/>
          </ac:spMkLst>
        </pc:spChg>
        <pc:spChg chg="del">
          <ac:chgData name="게스트 사용자" userId="6a5aa6f92ab31816" providerId="Windows Live" clId="Web-{8A3736DB-FAC6-4357-BD37-0E8F1457A0CD}" dt="2020-01-22T14:36:58.518" v="1"/>
          <ac:spMkLst>
            <pc:docMk/>
            <pc:sldMk cId="2201229752" sldId="324"/>
            <ac:spMk id="3" creationId="{C701F306-AAC7-45D4-A4F2-B372803E0CE4}"/>
          </ac:spMkLst>
        </pc:spChg>
        <pc:picChg chg="add mod ord">
          <ac:chgData name="게스트 사용자" userId="6a5aa6f92ab31816" providerId="Windows Live" clId="Web-{8A3736DB-FAC6-4357-BD37-0E8F1457A0CD}" dt="2020-01-22T14:38:31.143" v="132"/>
          <ac:picMkLst>
            <pc:docMk/>
            <pc:sldMk cId="2201229752" sldId="324"/>
            <ac:picMk id="4" creationId="{85835078-27FA-4698-A268-BFA20C0C7091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48:40.740" v="174" actId="14100"/>
        <pc:sldMkLst>
          <pc:docMk/>
          <pc:sldMk cId="1454526729" sldId="325"/>
        </pc:sldMkLst>
        <pc:spChg chg="mod">
          <ac:chgData name="게스트 사용자" userId="6a5aa6f92ab31816" providerId="Windows Live" clId="Web-{8A3736DB-FAC6-4357-BD37-0E8F1457A0CD}" dt="2020-01-22T14:46:04.364" v="157" actId="1076"/>
          <ac:spMkLst>
            <pc:docMk/>
            <pc:sldMk cId="1454526729" sldId="325"/>
            <ac:spMk id="2" creationId="{956EDBD2-26D6-4D4F-A7B4-9793FB7D78B6}"/>
          </ac:spMkLst>
        </pc:spChg>
        <pc:spChg chg="del">
          <ac:chgData name="게스트 사용자" userId="6a5aa6f92ab31816" providerId="Windows Live" clId="Web-{8A3736DB-FAC6-4357-BD37-0E8F1457A0CD}" dt="2020-01-22T14:45:16.380" v="134"/>
          <ac:spMkLst>
            <pc:docMk/>
            <pc:sldMk cId="1454526729" sldId="325"/>
            <ac:spMk id="3" creationId="{58AE3D7C-2447-4D2F-94D7-0707D471BB25}"/>
          </ac:spMkLst>
        </pc:spChg>
        <pc:picChg chg="add mod ord">
          <ac:chgData name="게스트 사용자" userId="6a5aa6f92ab31816" providerId="Windows Live" clId="Web-{8A3736DB-FAC6-4357-BD37-0E8F1457A0CD}" dt="2020-01-22T14:48:38.006" v="173" actId="1076"/>
          <ac:picMkLst>
            <pc:docMk/>
            <pc:sldMk cId="1454526729" sldId="325"/>
            <ac:picMk id="4" creationId="{1F61D7C8-0771-4ECB-924E-6643600758F8}"/>
          </ac:picMkLst>
        </pc:picChg>
        <pc:picChg chg="add mod">
          <ac:chgData name="게스트 사용자" userId="6a5aa6f92ab31816" providerId="Windows Live" clId="Web-{8A3736DB-FAC6-4357-BD37-0E8F1457A0CD}" dt="2020-01-22T14:47:47.490" v="161" actId="1076"/>
          <ac:picMkLst>
            <pc:docMk/>
            <pc:sldMk cId="1454526729" sldId="325"/>
            <ac:picMk id="6" creationId="{F80A3E52-6C4F-4AB6-ADF0-437E982A075E}"/>
          </ac:picMkLst>
        </pc:picChg>
        <pc:cxnChg chg="add del mod">
          <ac:chgData name="게스트 사용자" userId="6a5aa6f92ab31816" providerId="Windows Live" clId="Web-{8A3736DB-FAC6-4357-BD37-0E8F1457A0CD}" dt="2020-01-22T14:48:08.068" v="165"/>
          <ac:cxnSpMkLst>
            <pc:docMk/>
            <pc:sldMk cId="1454526729" sldId="325"/>
            <ac:cxnSpMk id="8" creationId="{2D8524AD-9328-41DE-9418-55E76BB65B3C}"/>
          </ac:cxnSpMkLst>
        </pc:cxnChg>
        <pc:cxnChg chg="add mod">
          <ac:chgData name="게스트 사용자" userId="6a5aa6f92ab31816" providerId="Windows Live" clId="Web-{8A3736DB-FAC6-4357-BD37-0E8F1457A0CD}" dt="2020-01-22T14:48:28.459" v="171" actId="14100"/>
          <ac:cxnSpMkLst>
            <pc:docMk/>
            <pc:sldMk cId="1454526729" sldId="325"/>
            <ac:cxnSpMk id="10" creationId="{88C0304E-8088-4CCE-AF20-A3F980425B4D}"/>
          </ac:cxnSpMkLst>
        </pc:cxnChg>
        <pc:cxnChg chg="add mod">
          <ac:chgData name="게스트 사용자" userId="6a5aa6f92ab31816" providerId="Windows Live" clId="Web-{8A3736DB-FAC6-4357-BD37-0E8F1457A0CD}" dt="2020-01-22T14:48:40.740" v="174" actId="14100"/>
          <ac:cxnSpMkLst>
            <pc:docMk/>
            <pc:sldMk cId="1454526729" sldId="325"/>
            <ac:cxnSpMk id="11" creationId="{10792CB8-D36E-4300-AD87-D66A2C4F7CB5}"/>
          </ac:cxnSpMkLst>
        </pc:cxnChg>
      </pc:sldChg>
      <pc:sldChg chg="addSp delSp modSp new">
        <pc:chgData name="게스트 사용자" userId="6a5aa6f92ab31816" providerId="Windows Live" clId="Web-{8A3736DB-FAC6-4357-BD37-0E8F1457A0CD}" dt="2020-01-22T14:52:20.742" v="195" actId="1076"/>
        <pc:sldMkLst>
          <pc:docMk/>
          <pc:sldMk cId="884049512" sldId="326"/>
        </pc:sldMkLst>
        <pc:spChg chg="mod">
          <ac:chgData name="게스트 사용자" userId="6a5aa6f92ab31816" providerId="Windows Live" clId="Web-{8A3736DB-FAC6-4357-BD37-0E8F1457A0CD}" dt="2020-01-22T14:52:11.413" v="194" actId="1076"/>
          <ac:spMkLst>
            <pc:docMk/>
            <pc:sldMk cId="884049512" sldId="326"/>
            <ac:spMk id="2" creationId="{CB69CF36-75D4-4755-98B5-33D493E225E1}"/>
          </ac:spMkLst>
        </pc:spChg>
        <pc:spChg chg="del">
          <ac:chgData name="게스트 사용자" userId="6a5aa6f92ab31816" providerId="Windows Live" clId="Web-{8A3736DB-FAC6-4357-BD37-0E8F1457A0CD}" dt="2020-01-22T14:51:43.648" v="176"/>
          <ac:spMkLst>
            <pc:docMk/>
            <pc:sldMk cId="884049512" sldId="326"/>
            <ac:spMk id="3" creationId="{6A0D2AC2-D85A-4FE0-A2E9-0388C4C8E465}"/>
          </ac:spMkLst>
        </pc:spChg>
        <pc:picChg chg="add mod ord">
          <ac:chgData name="게스트 사용자" userId="6a5aa6f92ab31816" providerId="Windows Live" clId="Web-{8A3736DB-FAC6-4357-BD37-0E8F1457A0CD}" dt="2020-01-22T14:52:20.742" v="195" actId="1076"/>
          <ac:picMkLst>
            <pc:docMk/>
            <pc:sldMk cId="884049512" sldId="326"/>
            <ac:picMk id="4" creationId="{45A01A3B-FB10-49DE-ADDA-4A00E45FE1E5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4:04.258" v="233" actId="1076"/>
        <pc:sldMkLst>
          <pc:docMk/>
          <pc:sldMk cId="825069935" sldId="327"/>
        </pc:sldMkLst>
        <pc:spChg chg="mod">
          <ac:chgData name="게스트 사용자" userId="6a5aa6f92ab31816" providerId="Windows Live" clId="Web-{8A3736DB-FAC6-4357-BD37-0E8F1457A0CD}" dt="2020-01-22T14:54:04.258" v="233" actId="1076"/>
          <ac:spMkLst>
            <pc:docMk/>
            <pc:sldMk cId="825069935" sldId="327"/>
            <ac:spMk id="2" creationId="{643279B5-77BD-4074-A509-042942E663DB}"/>
          </ac:spMkLst>
        </pc:spChg>
        <pc:spChg chg="del">
          <ac:chgData name="게스트 사용자" userId="6a5aa6f92ab31816" providerId="Windows Live" clId="Web-{8A3736DB-FAC6-4357-BD37-0E8F1457A0CD}" dt="2020-01-22T14:53:25.008" v="197"/>
          <ac:spMkLst>
            <pc:docMk/>
            <pc:sldMk cId="825069935" sldId="327"/>
            <ac:spMk id="3" creationId="{4D9CFEC8-BC20-4773-8E97-D4A4DD305932}"/>
          </ac:spMkLst>
        </pc:spChg>
        <pc:picChg chg="add mod ord">
          <ac:chgData name="게스트 사용자" userId="6a5aa6f92ab31816" providerId="Windows Live" clId="Web-{8A3736DB-FAC6-4357-BD37-0E8F1457A0CD}" dt="2020-01-22T14:54:00.023" v="232"/>
          <ac:picMkLst>
            <pc:docMk/>
            <pc:sldMk cId="825069935" sldId="327"/>
            <ac:picMk id="4" creationId="{8639F23A-76B0-4B62-8CDC-7DC97A02406C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5:40.743" v="254"/>
        <pc:sldMkLst>
          <pc:docMk/>
          <pc:sldMk cId="2973546256" sldId="328"/>
        </pc:sldMkLst>
        <pc:spChg chg="mod">
          <ac:chgData name="게스트 사용자" userId="6a5aa6f92ab31816" providerId="Windows Live" clId="Web-{8A3736DB-FAC6-4357-BD37-0E8F1457A0CD}" dt="2020-01-22T14:54:25.664" v="251" actId="14100"/>
          <ac:spMkLst>
            <pc:docMk/>
            <pc:sldMk cId="2973546256" sldId="328"/>
            <ac:spMk id="2" creationId="{CB7C2E0F-A175-4E5A-8B53-571D68E843A9}"/>
          </ac:spMkLst>
        </pc:spChg>
        <pc:spChg chg="del">
          <ac:chgData name="게스트 사용자" userId="6a5aa6f92ab31816" providerId="Windows Live" clId="Web-{8A3736DB-FAC6-4357-BD37-0E8F1457A0CD}" dt="2020-01-22T14:55:36.868" v="252"/>
          <ac:spMkLst>
            <pc:docMk/>
            <pc:sldMk cId="2973546256" sldId="328"/>
            <ac:spMk id="3" creationId="{AF2650F7-057B-4F34-9A9E-6B25CC3F6F9C}"/>
          </ac:spMkLst>
        </pc:spChg>
        <pc:picChg chg="add mod ord">
          <ac:chgData name="게스트 사용자" userId="6a5aa6f92ab31816" providerId="Windows Live" clId="Web-{8A3736DB-FAC6-4357-BD37-0E8F1457A0CD}" dt="2020-01-22T14:55:40.743" v="254"/>
          <ac:picMkLst>
            <pc:docMk/>
            <pc:sldMk cId="2973546256" sldId="328"/>
            <ac:picMk id="4" creationId="{AEB56B32-3611-4D66-8BB1-B3A2A9F1A5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2649-B55A-40A5-85CC-AD84F33006D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49330-CDEE-4634-90BA-B2CD15B15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622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029E1-687F-4696-924F-CADF28E62F3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4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56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46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7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21FCC9-70DD-4CD6-93E2-2EC775113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7414452-B004-42F2-9862-F227BD9E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296E8B-D86E-4052-9CCC-634FA40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B09C74-77D3-48C3-A3FA-CFC396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9646A21-3CB9-4447-A524-0A856B99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28FD5F-363D-4339-8148-C7FE5B2C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1628832-A3F6-47FE-BDDF-4EB1D9FB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E0EEF4-96CD-4A8D-BA27-12084753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D87A5C-E896-4619-AA63-BDBE2326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828226-56A8-4B8E-9520-4D69DD59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708A94B-06D4-42A1-AAA1-FB2317F13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BE5E015-B927-48C0-A440-75588659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B1E9ED-0053-47DB-95B8-ABB9185F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DD2A03-8823-4231-A246-17A163AF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FA0EB92-771B-45C8-81CB-E24B2F1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894AC1-2C21-4055-B35C-9614A393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FA8B434-6E40-4902-84CD-EE11A358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EC847F-7648-4DBB-A41F-5655AE02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EE07C4-DAD6-44F2-A59D-07B2077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08F7F5-E99A-4707-8AD1-CD88D20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1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AE4E9-38A2-4EDF-854F-03AA3DA1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FEC9556-F30D-4914-8C4A-5B98EB7C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1610AB-6EE3-4A67-9363-4E2D94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387417-A184-4BE5-8666-386F2F89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7AA513-F640-4ACA-8A6E-2D93F0BD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6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9A9B89-23F5-439A-97CA-CE084D1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820D75-EF44-4773-9C74-BE6B8FB7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44CFBB9-EB73-42C0-B24C-EBC1F4B4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22D36A6-508A-45D8-81CE-CEB5B844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EC0268-B820-47EE-AE9E-1D278768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09885BA-C2F6-4305-AA62-B6F9DA13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7B2066-BB48-4029-B0AB-292C74CF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4496A2-30E2-4756-B55E-E3947986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D5D37AE-B548-47B7-8DBB-32EB6E06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1DF066E-CBF8-4B00-BAF8-A51C3E390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8E61224-7CFA-4A47-BD60-8E828B3D1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9478876-4C66-413A-A1F8-E3BF939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CA8DB4D-C074-46DD-837C-802C8E1B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C2C373-86F4-48EE-B564-8AB8510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7FF101-9B51-4F38-BB38-CDB6242E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2675ED9-9FF5-4F34-8674-AC73600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1529456-1C30-4FAF-96D5-98825E42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34AADDA-B928-463E-98C1-A2EBCA32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CAB8968-3B4A-4602-AE5C-74A4BC49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0F9B93A-9917-4C46-A67C-733D6EB5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E74B3FD-58A0-4DCD-8853-0D000C16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3BF282-D193-42CE-91ED-BC69F697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E12C8F-6966-4223-88D5-14547D4E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A59C53-0AE0-445E-9AAC-2F8F36D2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F66091-59AD-4DBA-9741-F0CCFFA1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FCBCA41-9557-4626-BC7C-5CB19D58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51DB772-0501-45E3-AB36-49097C3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44A72F-FADD-4BA4-A4E3-F1D1B93F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CEC8456-4492-4965-AA46-D16EF45F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33B04DD-DE77-49AD-B73E-4252258F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D92B3C-0720-45F9-9C71-23C9B82F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FED05F5-3453-41A3-9C77-023F0375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379CBDD-F00E-48DA-A39F-36F2739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1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CC0A13A-1F23-4284-806B-934155D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8D94CA-0850-4BC4-BB8A-1988D89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B00129E-ABF6-463F-8B50-A4514B734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48DC61-946C-4A44-B7C8-67D88E44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F90AB5-55DB-4D60-89B3-04EA3377E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13985"/>
            <a:ext cx="10515600" cy="394493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화면 설계 및 화면 구현 현황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/>
            </a:r>
            <a:br>
              <a:rPr lang="ko-KR" altLang="en-US" dirty="0">
                <a:ea typeface="맑은 고딕"/>
              </a:rPr>
            </a:br>
            <a:r>
              <a:rPr lang="ko-KR" altLang="en-US" dirty="0" err="1">
                <a:ea typeface="맑은 고딕"/>
              </a:rPr>
              <a:t>권기범</a:t>
            </a:r>
          </a:p>
        </p:txBody>
      </p:sp>
    </p:spTree>
    <p:extLst>
      <p:ext uri="{BB962C8B-B14F-4D97-AF65-F5344CB8AC3E}">
        <p14:creationId xmlns:p14="http://schemas.microsoft.com/office/powerpoint/2010/main" val="395467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361" y="300201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ko-KR" altLang="en-US" dirty="0" err="1"/>
              <a:t>콘텐츠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여행지 정보</a:t>
            </a:r>
            <a:r>
              <a:rPr lang="en-US" altLang="ko-KR" dirty="0"/>
              <a:t>) </a:t>
            </a:r>
            <a:r>
              <a:rPr lang="ko-KR" altLang="en-US" dirty="0"/>
              <a:t>소스코드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4" y="1052736"/>
            <a:ext cx="7224177" cy="50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63" y="1916833"/>
            <a:ext cx="54610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181" y="1412776"/>
            <a:ext cx="381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963" y="4293096"/>
            <a:ext cx="7569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5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>
            <a:off x="4174055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3" name="Google Shape;173;p9"/>
          <p:cNvGraphicFramePr/>
          <p:nvPr>
            <p:extLst>
              <p:ext uri="{D42A27DB-BD31-4B8C-83A1-F6EECF244321}">
                <p14:modId xmlns:p14="http://schemas.microsoft.com/office/powerpoint/2010/main" val="1986915751"/>
              </p:ext>
            </p:extLst>
          </p:nvPr>
        </p:nvGraphicFramePr>
        <p:xfrm>
          <a:off x="131596" y="115759"/>
          <a:ext cx="4716264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81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81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가이드 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4" name="Google Shape;174;p9"/>
          <p:cNvGraphicFramePr/>
          <p:nvPr/>
        </p:nvGraphicFramePr>
        <p:xfrm>
          <a:off x="9309047" y="197403"/>
          <a:ext cx="2815502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M1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5" name="Google Shape;175;p9"/>
          <p:cNvGraphicFramePr/>
          <p:nvPr/>
        </p:nvGraphicFramePr>
        <p:xfrm>
          <a:off x="6200087" y="197403"/>
          <a:ext cx="2815502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6" name="Google Shape;176;p9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8509687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dk1"/>
                          </a:solidFill>
                        </a:rPr>
                        <a:t>삭제</a:t>
                      </a:r>
                      <a:endParaRPr lang="en-US" altLang="ko-KR" sz="1500" b="1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b="1" u="none" strike="noStrike" cap="none" dirty="0">
                          <a:solidFill>
                            <a:schemeClr val="dk1"/>
                          </a:solidFill>
                        </a:rPr>
                        <a:t>해당 상품</a:t>
                      </a:r>
                      <a:r>
                        <a:rPr lang="ko-KR" altLang="en-US" sz="1500" b="1" u="none" strike="noStrike" cap="none" baseline="0" dirty="0">
                          <a:solidFill>
                            <a:schemeClr val="dk1"/>
                          </a:solidFill>
                        </a:rPr>
                        <a:t> 삭제 기능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변경</a:t>
                      </a:r>
                      <a:endParaRPr lang="en-US" alt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baseline="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>
                          <a:solidFill>
                            <a:schemeClr val="dk1"/>
                          </a:solidFill>
                        </a:rPr>
                        <a:t>해당 상품 변경 기능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가이드 상품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16" y="1999244"/>
            <a:ext cx="7403667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33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361" y="10734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가이드 상품 목록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2" y="764704"/>
            <a:ext cx="940904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7651" y="4005065"/>
            <a:ext cx="60307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&lt;table&gt; </a:t>
            </a:r>
            <a:r>
              <a:rPr lang="ko-KR" altLang="en-US" dirty="0"/>
              <a:t>태그로 디자인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등록 버튼에 </a:t>
            </a:r>
            <a:r>
              <a:rPr lang="en-US" altLang="ko-KR" dirty="0" err="1"/>
              <a:t>location.href</a:t>
            </a:r>
            <a:r>
              <a:rPr lang="en-US" altLang="ko-KR" dirty="0"/>
              <a:t>=“</a:t>
            </a:r>
            <a:r>
              <a:rPr lang="ko-KR" altLang="en-US" dirty="0"/>
              <a:t>가이드 상품 등록 페이지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1" y="4982794"/>
            <a:ext cx="11617291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87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9" name="Google Shape;159;p8"/>
          <p:cNvGraphicFramePr/>
          <p:nvPr>
            <p:extLst>
              <p:ext uri="{D42A27DB-BD31-4B8C-83A1-F6EECF244321}">
                <p14:modId xmlns:p14="http://schemas.microsoft.com/office/powerpoint/2010/main" val="376545909"/>
              </p:ext>
            </p:extLst>
          </p:nvPr>
        </p:nvGraphicFramePr>
        <p:xfrm>
          <a:off x="131599" y="115759"/>
          <a:ext cx="4448638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19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6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u="none" strike="noStrike" cap="none" baseline="0" dirty="0">
                          <a:solidFill>
                            <a:schemeClr val="dk1"/>
                          </a:solidFill>
                        </a:rPr>
                        <a:t>KB – P - 007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가이드 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여행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상품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0" name="Google Shape;160;p8"/>
          <p:cNvGraphicFramePr/>
          <p:nvPr>
            <p:extLst>
              <p:ext uri="{D42A27DB-BD31-4B8C-83A1-F6EECF244321}">
                <p14:modId xmlns:p14="http://schemas.microsoft.com/office/powerpoint/2010/main" val="64335294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1" name="Google Shape;161;p8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2" name="Google Shape;162;p8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3" name="Google Shape;163;p8"/>
          <p:cNvGraphicFramePr/>
          <p:nvPr/>
        </p:nvGraphicFramePr>
        <p:xfrm>
          <a:off x="8392954" y="2619976"/>
          <a:ext cx="3491800" cy="2506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사진 등록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Char char="-"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해당 여행지의 사진을 등록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상품 등록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 - 해당 가이드 상품을 등록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4" name="Google Shape;164;p8"/>
          <p:cNvSpPr/>
          <p:nvPr/>
        </p:nvSpPr>
        <p:spPr>
          <a:xfrm>
            <a:off x="590679" y="2023069"/>
            <a:ext cx="3583375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등록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4174055" y="2023069"/>
            <a:ext cx="3661864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신청현황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3033113" y="1455681"/>
            <a:ext cx="2281881" cy="43797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90679" y="2631185"/>
            <a:ext cx="7245240" cy="3545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29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360" y="29200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가이드 상품 등록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9" y="980730"/>
            <a:ext cx="10034943" cy="288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72064" y="5064165"/>
            <a:ext cx="38859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&lt;div&gt;</a:t>
            </a:r>
            <a:r>
              <a:rPr lang="ko-KR" altLang="en-US" dirty="0"/>
              <a:t>태그</a:t>
            </a:r>
            <a:r>
              <a:rPr lang="en-US" altLang="ko-KR" dirty="0"/>
              <a:t>, &lt;span&gt; </a:t>
            </a:r>
            <a:r>
              <a:rPr lang="ko-KR" altLang="en-US" dirty="0"/>
              <a:t>태그를 이용</a:t>
            </a:r>
            <a:endParaRPr lang="en-US" altLang="ko-KR" dirty="0"/>
          </a:p>
          <a:p>
            <a:r>
              <a:rPr lang="ko-KR" altLang="en-US" dirty="0"/>
              <a:t>하여 화면 디자인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7" y="3798964"/>
            <a:ext cx="6098436" cy="253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53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3" name="Google Shape;173;p9"/>
          <p:cNvGraphicFramePr/>
          <p:nvPr>
            <p:extLst>
              <p:ext uri="{D42A27DB-BD31-4B8C-83A1-F6EECF244321}">
                <p14:modId xmlns:p14="http://schemas.microsoft.com/office/powerpoint/2010/main" val="3931377177"/>
              </p:ext>
            </p:extLst>
          </p:nvPr>
        </p:nvGraphicFramePr>
        <p:xfrm>
          <a:off x="131597" y="115759"/>
          <a:ext cx="425093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64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6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u="none" strike="noStrike" cap="none" baseline="0" dirty="0">
                          <a:solidFill>
                            <a:schemeClr val="dk1"/>
                          </a:solidFill>
                        </a:rPr>
                        <a:t>KB – P - 008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가이드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여행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4" name="Google Shape;174;p9"/>
          <p:cNvGraphicFramePr/>
          <p:nvPr>
            <p:extLst>
              <p:ext uri="{D42A27DB-BD31-4B8C-83A1-F6EECF244321}">
                <p14:modId xmlns:p14="http://schemas.microsoft.com/office/powerpoint/2010/main" val="353130381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5" name="Google Shape;175;p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6" name="Google Shape;176;p9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   - 해당 가이드 상품 신청이 완료되었음을 해당신청자에게 전달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취소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 - 취소버튼을 누르면 가이드 취소 팝업창이 나타난 후 취소 사유를 적어서 신청자에게 전달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78" name="Google Shape;178;p9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71043" y="2527125"/>
            <a:ext cx="7133263" cy="2729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734775" y="4842411"/>
            <a:ext cx="2177523" cy="1659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/>
          <p:nvPr/>
        </p:nvSpPr>
        <p:spPr>
          <a:xfrm>
            <a:off x="4174055" y="2023069"/>
            <a:ext cx="3661864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신청현황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590679" y="2023069"/>
            <a:ext cx="3583375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등록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3033113" y="1455681"/>
            <a:ext cx="2281881" cy="43797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6855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361" y="30020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가이드 상품 관리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340769"/>
            <a:ext cx="10365384" cy="350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004045" y="3451110"/>
            <a:ext cx="5893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67" y="1124744"/>
            <a:ext cx="59944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2564905"/>
            <a:ext cx="7934424" cy="321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52" y="984957"/>
            <a:ext cx="71628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63" y="2204864"/>
            <a:ext cx="10159856" cy="382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21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131601" y="115759"/>
          <a:ext cx="33137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56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메인 컨텐츠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전문 에디터의 글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p2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M1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p2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Google Shape;95;p2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p2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사진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- 해당 여행지의 사진을 보여준다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지도 및 가는 방법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- 지도 API을 이용하여 해당 여행지의 위치를 알려준다.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별점 등록 및 댓글 : 해당 홍보글을 본 관광객 및 회원이 별점을 남겨 후기를 남긴다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97" name="Google Shape;97;p2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205945" y="1428140"/>
            <a:ext cx="5428736" cy="502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5246799" y="2141839"/>
            <a:ext cx="2696924" cy="3697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68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360" y="300201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ko-KR" altLang="en-US" dirty="0" err="1"/>
              <a:t>콘텐츠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여행지 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9" y="967347"/>
            <a:ext cx="10566212" cy="413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8" y="4221089"/>
            <a:ext cx="11425269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8" y="1973435"/>
            <a:ext cx="9921103" cy="385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6" y="1628801"/>
            <a:ext cx="10261635" cy="31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34823" y="3242055"/>
            <a:ext cx="1440160" cy="203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8" y="1700809"/>
            <a:ext cx="8405085" cy="17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71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231</Words>
  <Application>Microsoft Office PowerPoint</Application>
  <PresentationFormat>사용자 지정</PresentationFormat>
  <Paragraphs>86</Paragraphs>
  <Slides>10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화면 설계 및 화면 구현 현황  권기범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형준</dc:creator>
  <cp:lastModifiedBy>507-06</cp:lastModifiedBy>
  <cp:revision>170</cp:revision>
  <dcterms:created xsi:type="dcterms:W3CDTF">2020-01-15T12:55:20Z</dcterms:created>
  <dcterms:modified xsi:type="dcterms:W3CDTF">2020-01-30T00:42:41Z</dcterms:modified>
</cp:coreProperties>
</file>