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2" r:id="rId2"/>
    <p:sldId id="368" r:id="rId3"/>
    <p:sldId id="367" r:id="rId4"/>
    <p:sldId id="366" r:id="rId5"/>
    <p:sldId id="365" r:id="rId6"/>
    <p:sldId id="364" r:id="rId7"/>
    <p:sldId id="363" r:id="rId8"/>
    <p:sldId id="362" r:id="rId9"/>
    <p:sldId id="361" r:id="rId10"/>
    <p:sldId id="360" r:id="rId11"/>
    <p:sldId id="359" r:id="rId12"/>
    <p:sldId id="358" r:id="rId13"/>
    <p:sldId id="357" r:id="rId14"/>
    <p:sldId id="356" r:id="rId15"/>
    <p:sldId id="355" r:id="rId16"/>
    <p:sldId id="354" r:id="rId17"/>
    <p:sldId id="35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2"/>
            <p14:sldId id="368"/>
            <p14:sldId id="367"/>
            <p14:sldId id="366"/>
            <p14:sldId id="365"/>
            <p14:sldId id="364"/>
            <p14:sldId id="363"/>
            <p14:sldId id="362"/>
            <p14:sldId id="361"/>
            <p14:sldId id="360"/>
            <p14:sldId id="359"/>
            <p14:sldId id="358"/>
            <p14:sldId id="357"/>
            <p14:sldId id="356"/>
            <p14:sldId id="355"/>
            <p14:sldId id="354"/>
            <p14:sldId id="3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49330-CDEE-4634-90BA-B2CD15B157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유서희</a:t>
            </a:r>
          </a:p>
        </p:txBody>
      </p:sp>
    </p:spTree>
    <p:extLst>
      <p:ext uri="{BB962C8B-B14F-4D97-AF65-F5344CB8AC3E}">
        <p14:creationId xmlns:p14="http://schemas.microsoft.com/office/powerpoint/2010/main" val="144226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6E7DD9-C489-495F-A41F-382F5EC1191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&lt;nav&gt;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&lt;article&gt; </a:t>
            </a:r>
            <a:r>
              <a:rPr lang="ko-KR" altLang="en-US" b="1" dirty="0">
                <a:solidFill>
                  <a:schemeClr val="tx1"/>
                </a:solidFill>
              </a:rPr>
              <a:t>사이 구분선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BB844EB-DF34-4A1E-AB53-D465E4E93697}"/>
              </a:ext>
            </a:extLst>
          </p:cNvPr>
          <p:cNvGrpSpPr/>
          <p:nvPr/>
        </p:nvGrpSpPr>
        <p:grpSpPr>
          <a:xfrm>
            <a:off x="2275412" y="629815"/>
            <a:ext cx="7791865" cy="5815420"/>
            <a:chOff x="1948416" y="125973"/>
            <a:chExt cx="7791865" cy="581542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210E3BFB-A309-44D4-962B-B6107521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2666" y="5541947"/>
              <a:ext cx="2157615" cy="29219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C3A95429-2AD7-4DF0-892C-4BDB8D77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16" y="178119"/>
              <a:ext cx="2340976" cy="51523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4A25800D-C9E3-4D85-A26D-741E8DA6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2666" y="125973"/>
              <a:ext cx="2086593" cy="52388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C74E8D40-5120-4D7A-9B89-838B8CC2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8416" y="5434698"/>
              <a:ext cx="3546862" cy="50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32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F092C54-85E0-42F1-8196-588C23DC01CB}"/>
              </a:ext>
            </a:extLst>
          </p:cNvPr>
          <p:cNvGrpSpPr/>
          <p:nvPr/>
        </p:nvGrpSpPr>
        <p:grpSpPr>
          <a:xfrm>
            <a:off x="824640" y="923278"/>
            <a:ext cx="10432249" cy="5780462"/>
            <a:chOff x="576062" y="408373"/>
            <a:chExt cx="11615938" cy="620993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F6F7099-C8BC-4EDE-9FEF-E51D5FA8108B}"/>
                </a:ext>
              </a:extLst>
            </p:cNvPr>
            <p:cNvGrpSpPr/>
            <p:nvPr/>
          </p:nvGrpSpPr>
          <p:grpSpPr>
            <a:xfrm>
              <a:off x="576062" y="408373"/>
              <a:ext cx="11039876" cy="6209930"/>
              <a:chOff x="576062" y="408373"/>
              <a:chExt cx="11039876" cy="620993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8D5E5954-F061-4125-9581-F4951BBD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62" y="408373"/>
                <a:ext cx="11039876" cy="620993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CE1181D0-D76C-4971-ACFE-BE70C1FDB319}"/>
                  </a:ext>
                </a:extLst>
              </p:cNvPr>
              <p:cNvSpPr/>
              <p:nvPr/>
            </p:nvSpPr>
            <p:spPr>
              <a:xfrm>
                <a:off x="9490231" y="1189609"/>
                <a:ext cx="603682" cy="328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D0DCCAA0-2263-4342-9666-2CAFACFCA96A}"/>
                  </a:ext>
                </a:extLst>
              </p:cNvPr>
              <p:cNvSpPr/>
              <p:nvPr/>
            </p:nvSpPr>
            <p:spPr>
              <a:xfrm>
                <a:off x="3002132" y="1705992"/>
                <a:ext cx="683581" cy="3906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5097E75-EC18-4742-B320-C0A1E9D15F82}"/>
                  </a:ext>
                </a:extLst>
              </p:cNvPr>
              <p:cNvSpPr/>
              <p:nvPr/>
            </p:nvSpPr>
            <p:spPr>
              <a:xfrm>
                <a:off x="9706253" y="1544714"/>
                <a:ext cx="387660" cy="229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09F407D1-8C68-42B1-8497-1A54348570D1}"/>
                  </a:ext>
                </a:extLst>
              </p:cNvPr>
              <p:cNvSpPr/>
              <p:nvPr/>
            </p:nvSpPr>
            <p:spPr>
              <a:xfrm>
                <a:off x="5950999" y="5921406"/>
                <a:ext cx="1195526" cy="3994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8FEFB13A-7BDC-4A2A-A271-934BFFD9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166" y="803489"/>
              <a:ext cx="3830834" cy="32030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A1D94F96-D6C7-4394-865D-71C48AB27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6192" y="5010914"/>
              <a:ext cx="4829747" cy="7137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68B5D26A-AC85-4776-9FFC-BA007C54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5713" y="1493047"/>
              <a:ext cx="3785542" cy="136124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A7EB4F-E20A-4BCC-AE8C-B53C9523E59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1 : &lt;input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type=“button”&gt;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57DE62E-9162-4C69-A43F-4980406AD9AB}"/>
              </a:ext>
            </a:extLst>
          </p:cNvPr>
          <p:cNvSpPr/>
          <p:nvPr/>
        </p:nvSpPr>
        <p:spPr>
          <a:xfrm>
            <a:off x="723591" y="2012866"/>
            <a:ext cx="1741856" cy="42902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DD694F6-E29A-4F4A-B72F-A0E42334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02" y="2897058"/>
            <a:ext cx="7275823" cy="19907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E2C8B2A-AE73-42FD-8AFB-DE0B8EA3A05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2 : &lt;onclick=“</a:t>
            </a:r>
            <a:r>
              <a:rPr lang="en-US" altLang="ko-KR" b="1" dirty="0" err="1">
                <a:solidFill>
                  <a:schemeClr val="tx1"/>
                </a:solidFill>
              </a:rPr>
              <a:t>location.href</a:t>
            </a:r>
            <a:r>
              <a:rPr lang="en-US" altLang="ko-KR" b="1" dirty="0">
                <a:solidFill>
                  <a:schemeClr val="tx1"/>
                </a:solidFill>
              </a:rPr>
              <a:t>=‘#’”&gt;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179556D-8676-4F6D-8D52-333980E7D7B4}"/>
              </a:ext>
            </a:extLst>
          </p:cNvPr>
          <p:cNvSpPr/>
          <p:nvPr/>
        </p:nvSpPr>
        <p:spPr>
          <a:xfrm>
            <a:off x="4271642" y="2607817"/>
            <a:ext cx="2235693" cy="747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BFFA2A9-DE28-4A80-97A6-C715A981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43" y="2736785"/>
            <a:ext cx="3648034" cy="184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B36E835-93C8-4B08-9971-65E3A260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743" y="3066108"/>
            <a:ext cx="5385359" cy="1843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DF684C1-94B7-4127-AAD0-B5A23A27D6B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3 : &lt;a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=“#&gt;&lt;/a&gt;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8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FAQ </a:t>
                      </a:r>
                      <a:r>
                        <a:rPr lang="ko-KR" altLang="en-US" sz="1500" u="none" strike="noStrike" cap="none" dirty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33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8844022-5A36-4E1A-A9C2-295B60083B30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&lt;select&gt; </a:t>
            </a:r>
            <a:r>
              <a:rPr lang="ko-KR" altLang="en-US" b="1" dirty="0">
                <a:solidFill>
                  <a:schemeClr val="tx1"/>
                </a:solidFill>
              </a:rPr>
              <a:t>태그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82AB8B8-0A4B-493C-9B05-CCDDBB2C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8" y="811750"/>
            <a:ext cx="10328743" cy="58406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00427-3E9B-4718-BB5E-0BEDB49A4C31}"/>
              </a:ext>
            </a:extLst>
          </p:cNvPr>
          <p:cNvSpPr/>
          <p:nvPr/>
        </p:nvSpPr>
        <p:spPr>
          <a:xfrm>
            <a:off x="7858220" y="1873189"/>
            <a:ext cx="2351100" cy="843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50D6FD0-1959-4937-AB47-4C37BBD0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12" y="2893230"/>
            <a:ext cx="4045314" cy="22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 관리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0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 dirty="0"/>
                        <a:t>답변완료</a:t>
                      </a:r>
                      <a:endParaRPr sz="1000" u="sng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23B43E-323C-48E3-A064-6CE0994E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650289"/>
            <a:ext cx="10309934" cy="5799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7FF28B1-7591-4437-816C-FBDB98B41028}"/>
              </a:ext>
            </a:extLst>
          </p:cNvPr>
          <p:cNvSpPr/>
          <p:nvPr/>
        </p:nvSpPr>
        <p:spPr>
          <a:xfrm>
            <a:off x="8243656" y="1758888"/>
            <a:ext cx="699853" cy="4251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78B183-A714-4514-AADA-FF6465E38E82}"/>
              </a:ext>
            </a:extLst>
          </p:cNvPr>
          <p:cNvSpPr/>
          <p:nvPr/>
        </p:nvSpPr>
        <p:spPr>
          <a:xfrm>
            <a:off x="7483873" y="1890942"/>
            <a:ext cx="229044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2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3A3271-D2DD-493A-8C88-BDE3846F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5" y="550414"/>
            <a:ext cx="10529010" cy="59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868EF6-0ABF-4671-8963-CD2EE793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3" y="949355"/>
            <a:ext cx="10291194" cy="5788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6D7D1C1-DA39-473D-B52D-E9C98513E444}"/>
              </a:ext>
            </a:extLst>
          </p:cNvPr>
          <p:cNvSpPr/>
          <p:nvPr/>
        </p:nvSpPr>
        <p:spPr>
          <a:xfrm>
            <a:off x="635737" y="781235"/>
            <a:ext cx="1850011" cy="577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타이틀에 아이콘 넣기 </a:t>
            </a:r>
            <a:r>
              <a:rPr lang="en-US" altLang="ko-KR" b="1" dirty="0">
                <a:solidFill>
                  <a:schemeClr val="tx1"/>
                </a:solidFill>
              </a:rPr>
              <a:t>: &lt;link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ko-KR" altLang="en-US" b="1" dirty="0">
                <a:solidFill>
                  <a:schemeClr val="tx1"/>
                </a:solidFill>
              </a:rPr>
              <a:t>로고파일</a:t>
            </a:r>
            <a:r>
              <a:rPr lang="en-US" altLang="ko-KR" b="1" dirty="0">
                <a:solidFill>
                  <a:schemeClr val="tx1"/>
                </a:solidFill>
              </a:rPr>
              <a:t>” </a:t>
            </a:r>
            <a:r>
              <a:rPr lang="en-US" altLang="ko-KR" b="1" dirty="0" err="1">
                <a:solidFill>
                  <a:schemeClr val="tx1"/>
                </a:solidFill>
              </a:rPr>
              <a:t>rel</a:t>
            </a:r>
            <a:r>
              <a:rPr lang="en-US" altLang="ko-KR" b="1" dirty="0">
                <a:solidFill>
                  <a:schemeClr val="tx1"/>
                </a:solidFill>
              </a:rPr>
              <a:t>=“shortcut icon” type=“image/x-icon”&gt;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E48AEB7-5868-438E-BF43-D98BB881CDBB}"/>
              </a:ext>
            </a:extLst>
          </p:cNvPr>
          <p:cNvGrpSpPr/>
          <p:nvPr/>
        </p:nvGrpSpPr>
        <p:grpSpPr>
          <a:xfrm>
            <a:off x="1633491" y="1438183"/>
            <a:ext cx="9383697" cy="4107192"/>
            <a:chOff x="1633491" y="1438183"/>
            <a:chExt cx="9383697" cy="41071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44BEC64F-9756-4913-ADFC-B2A5080E065F}"/>
                </a:ext>
              </a:extLst>
            </p:cNvPr>
            <p:cNvSpPr/>
            <p:nvPr/>
          </p:nvSpPr>
          <p:spPr>
            <a:xfrm>
              <a:off x="1826824" y="1669003"/>
              <a:ext cx="4269176" cy="2774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2AAA7267-8F2E-4E13-94E6-6907D6ABD15C}"/>
                </a:ext>
              </a:extLst>
            </p:cNvPr>
            <p:cNvGrpSpPr/>
            <p:nvPr/>
          </p:nvGrpSpPr>
          <p:grpSpPr>
            <a:xfrm>
              <a:off x="1633491" y="1438183"/>
              <a:ext cx="4311675" cy="2849394"/>
              <a:chOff x="2458131" y="-718755"/>
              <a:chExt cx="4311675" cy="2849394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xmlns="" id="{203C9EDA-1CD6-4717-860A-E8F7311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131" y="-718755"/>
                <a:ext cx="193333" cy="882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4526278F-40EA-4863-92B9-215EA5E69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63" y="413484"/>
                <a:ext cx="3942343" cy="1717155"/>
              </a:xfrm>
              <a:prstGeom prst="rect">
                <a:avLst/>
              </a:prstGeom>
              <a:ln>
                <a:noFill/>
                <a:prstDash val="dash"/>
              </a:ln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D9968001-54EB-4EB0-B9E4-D48F1187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7065" y="4743765"/>
              <a:ext cx="6850123" cy="801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footer : &lt;table&gt;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CAFD219-32C7-4A4A-BFA2-25F3AC5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9" y="931322"/>
            <a:ext cx="10339037" cy="58157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13A26D5-6970-44A7-A1FF-3CEFDF63576E}"/>
              </a:ext>
            </a:extLst>
          </p:cNvPr>
          <p:cNvSpPr/>
          <p:nvPr/>
        </p:nvSpPr>
        <p:spPr>
          <a:xfrm>
            <a:off x="170931" y="5045430"/>
            <a:ext cx="11772711" cy="1762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5DCDD5-531A-42B6-9363-3F523BE0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93" y="3045040"/>
            <a:ext cx="10205849" cy="13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672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1F31E19-0503-4263-8888-08A4F4EB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967665"/>
            <a:ext cx="10471706" cy="5890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9F901D3-D062-465A-A8A4-0CC334FE519E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: hover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33947C0-2E1B-4797-98ED-3A398F51A4D6}"/>
              </a:ext>
            </a:extLst>
          </p:cNvPr>
          <p:cNvSpPr/>
          <p:nvPr/>
        </p:nvSpPr>
        <p:spPr>
          <a:xfrm>
            <a:off x="8297167" y="4589756"/>
            <a:ext cx="731424" cy="4350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26E4B24-37C3-4D98-94F7-A6296A39C445}"/>
              </a:ext>
            </a:extLst>
          </p:cNvPr>
          <p:cNvGrpSpPr/>
          <p:nvPr/>
        </p:nvGrpSpPr>
        <p:grpSpPr>
          <a:xfrm>
            <a:off x="1880264" y="1708814"/>
            <a:ext cx="9714961" cy="3098444"/>
            <a:chOff x="1880264" y="1708814"/>
            <a:chExt cx="9714961" cy="30984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35BE945-A915-4156-88B5-E104B252D2BA}"/>
                </a:ext>
              </a:extLst>
            </p:cNvPr>
            <p:cNvGrpSpPr/>
            <p:nvPr/>
          </p:nvGrpSpPr>
          <p:grpSpPr>
            <a:xfrm>
              <a:off x="7326049" y="1708814"/>
              <a:ext cx="4269176" cy="3098444"/>
              <a:chOff x="7326049" y="1708814"/>
              <a:chExt cx="4269176" cy="309844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0C8144B-EBC6-4DA4-BB41-CBB64A7C5558}"/>
                  </a:ext>
                </a:extLst>
              </p:cNvPr>
              <p:cNvGrpSpPr/>
              <p:nvPr/>
            </p:nvGrpSpPr>
            <p:grpSpPr>
              <a:xfrm>
                <a:off x="7326049" y="1708814"/>
                <a:ext cx="4269176" cy="2774272"/>
                <a:chOff x="7326049" y="1708814"/>
                <a:chExt cx="4269176" cy="277427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854A22ED-AE43-42B6-BB37-7D216969A16E}"/>
                    </a:ext>
                  </a:extLst>
                </p:cNvPr>
                <p:cNvSpPr/>
                <p:nvPr/>
              </p:nvSpPr>
              <p:spPr>
                <a:xfrm>
                  <a:off x="7326049" y="1708814"/>
                  <a:ext cx="4269176" cy="27742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xmlns="" id="{EAEC4DD5-A7D0-41C4-B642-590E768AD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0462" y="1981338"/>
                  <a:ext cx="2800350" cy="2238375"/>
                </a:xfrm>
                <a:prstGeom prst="rect">
                  <a:avLst/>
                </a:prstGeom>
              </p:spPr>
            </p:pic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xmlns="" id="{6C3FA336-B116-461A-82CE-161DA6C73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612" y="4589756"/>
                <a:ext cx="461638" cy="2175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E37CDC4A-6996-46A1-BCAA-6104225C9651}"/>
                </a:ext>
              </a:extLst>
            </p:cNvPr>
            <p:cNvGrpSpPr/>
            <p:nvPr/>
          </p:nvGrpSpPr>
          <p:grpSpPr>
            <a:xfrm>
              <a:off x="1880264" y="2088105"/>
              <a:ext cx="4944165" cy="1433341"/>
              <a:chOff x="3623917" y="2114738"/>
              <a:chExt cx="4944165" cy="143334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xmlns="" id="{8484D210-3BB1-4D9E-B7E6-E237EA56F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3917" y="3309921"/>
                <a:ext cx="4944165" cy="23815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xmlns="" id="{4676F5AA-3FEB-4675-B5B0-6785604C6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3917" y="2114738"/>
                <a:ext cx="3115110" cy="9812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07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5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F8B0F3-24B9-42CF-AD9F-3DB658EC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" y="239697"/>
            <a:ext cx="10911564" cy="6172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56B89DB-E5C5-4D04-BBFE-72DAF1B99F1D}"/>
              </a:ext>
            </a:extLst>
          </p:cNvPr>
          <p:cNvSpPr/>
          <p:nvPr/>
        </p:nvSpPr>
        <p:spPr>
          <a:xfrm>
            <a:off x="221942" y="4847207"/>
            <a:ext cx="2583402" cy="1669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490</Words>
  <Application>Microsoft Office PowerPoint</Application>
  <PresentationFormat>사용자 지정</PresentationFormat>
  <Paragraphs>291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 및 화면 구현 현황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170</cp:revision>
  <dcterms:created xsi:type="dcterms:W3CDTF">2020-01-15T12:55:20Z</dcterms:created>
  <dcterms:modified xsi:type="dcterms:W3CDTF">2020-01-30T00:42:01Z</dcterms:modified>
</cp:coreProperties>
</file>