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20" r:id="rId2"/>
    <p:sldId id="273" r:id="rId3"/>
    <p:sldId id="321" r:id="rId4"/>
    <p:sldId id="275" r:id="rId5"/>
    <p:sldId id="322" r:id="rId6"/>
    <p:sldId id="277" r:id="rId7"/>
    <p:sldId id="323" r:id="rId8"/>
    <p:sldId id="279" r:id="rId9"/>
    <p:sldId id="324" r:id="rId10"/>
    <p:sldId id="283" r:id="rId11"/>
    <p:sldId id="32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1F530FF-13F8-421E-8869-BC3423DC10BF}">
          <p14:sldIdLst>
            <p14:sldId id="320"/>
            <p14:sldId id="273"/>
            <p14:sldId id="321"/>
            <p14:sldId id="275"/>
            <p14:sldId id="322"/>
            <p14:sldId id="277"/>
            <p14:sldId id="323"/>
            <p14:sldId id="279"/>
            <p14:sldId id="324"/>
            <p14:sldId id="283"/>
            <p14:sldId id="32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36B17-2B41-4580-B7C4-AB1E26B97C66}" v="143" dt="2020-01-22T15:25:02.619"/>
    <p1510:client id="{419CCFD1-80C3-44CE-A5BF-8C2D24921BB2}" v="24" dt="2020-01-22T14:22:31.073"/>
    <p1510:client id="{8A3736DB-FAC6-4357-BD37-0E8F1457A0CD}" v="315" dt="2020-01-22T14:58:51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8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8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6a5aa6f92ab31816" providerId="Windows Live" clId="Web-{31D36B17-2B41-4580-B7C4-AB1E26B97C66}"/>
    <pc:docChg chg="addSld delSld modSld sldOrd addMainMaster modMainMaster modSection">
      <pc:chgData name="게스트 사용자" userId="6a5aa6f92ab31816" providerId="Windows Live" clId="Web-{31D36B17-2B41-4580-B7C4-AB1E26B97C66}" dt="2020-01-22T15:25:02.619" v="135"/>
      <pc:docMkLst>
        <pc:docMk/>
      </pc:docMkLst>
      <pc:sldChg chg="addAnim delAnim modAnim">
        <pc:chgData name="게스트 사용자" userId="6a5aa6f92ab31816" providerId="Windows Live" clId="Web-{31D36B17-2B41-4580-B7C4-AB1E26B97C66}" dt="2020-01-22T15:20:22.024" v="115"/>
        <pc:sldMkLst>
          <pc:docMk/>
          <pc:sldMk cId="419339930" sldId="321"/>
        </pc:sldMkLst>
      </pc:sldChg>
      <pc:sldChg chg="addAnim modAnim">
        <pc:chgData name="게스트 사용자" userId="6a5aa6f92ab31816" providerId="Windows Live" clId="Web-{31D36B17-2B41-4580-B7C4-AB1E26B97C66}" dt="2020-01-22T15:21:03.149" v="119"/>
        <pc:sldMkLst>
          <pc:docMk/>
          <pc:sldMk cId="3463008284" sldId="322"/>
        </pc:sldMkLst>
      </pc:sldChg>
      <pc:sldChg chg="modSp add replId">
        <pc:chgData name="게스트 사용자" userId="6a5aa6f92ab31816" providerId="Windows Live" clId="Web-{31D36B17-2B41-4580-B7C4-AB1E26B97C66}" dt="2020-01-22T15:02:37.644" v="3" actId="20577"/>
        <pc:sldMkLst>
          <pc:docMk/>
          <pc:sldMk cId="3518464887" sldId="329"/>
        </pc:sldMkLst>
        <pc:spChg chg="mod">
          <ac:chgData name="게스트 사용자" userId="6a5aa6f92ab31816" providerId="Windows Live" clId="Web-{31D36B17-2B41-4580-B7C4-AB1E26B97C66}" dt="2020-01-22T15:02:37.644" v="3" actId="20577"/>
          <ac:spMkLst>
            <pc:docMk/>
            <pc:sldMk cId="3518464887" sldId="329"/>
            <ac:spMk id="2" creationId="{00000000-0000-0000-0000-000000000000}"/>
          </ac:spMkLst>
        </pc:spChg>
      </pc:sldChg>
      <pc:sldChg chg="modSp add ord replId">
        <pc:chgData name="게스트 사용자" userId="6a5aa6f92ab31816" providerId="Windows Live" clId="Web-{31D36B17-2B41-4580-B7C4-AB1E26B97C66}" dt="2020-01-22T15:14:02.148" v="69"/>
        <pc:sldMkLst>
          <pc:docMk/>
          <pc:sldMk cId="3954679055" sldId="330"/>
        </pc:sldMkLst>
        <pc:spChg chg="mod">
          <ac:chgData name="게스트 사용자" userId="6a5aa6f92ab31816" providerId="Windows Live" clId="Web-{31D36B17-2B41-4580-B7C4-AB1E26B97C66}" dt="2020-01-22T15:02:44.284" v="13" actId="20577"/>
          <ac:spMkLst>
            <pc:docMk/>
            <pc:sldMk cId="3954679055" sldId="330"/>
            <ac:spMk id="2" creationId="{00000000-0000-0000-0000-000000000000}"/>
          </ac:spMkLst>
        </pc:spChg>
      </pc:sldChg>
      <pc:sldChg chg="modSp add replId">
        <pc:chgData name="게스트 사용자" userId="6a5aa6f92ab31816" providerId="Windows Live" clId="Web-{31D36B17-2B41-4580-B7C4-AB1E26B97C66}" dt="2020-01-22T15:02:51.691" v="21" actId="20577"/>
        <pc:sldMkLst>
          <pc:docMk/>
          <pc:sldMk cId="3719292720" sldId="331"/>
        </pc:sldMkLst>
        <pc:spChg chg="mod">
          <ac:chgData name="게스트 사용자" userId="6a5aa6f92ab31816" providerId="Windows Live" clId="Web-{31D36B17-2B41-4580-B7C4-AB1E26B97C66}" dt="2020-01-22T15:02:51.691" v="21" actId="20577"/>
          <ac:spMkLst>
            <pc:docMk/>
            <pc:sldMk cId="3719292720" sldId="331"/>
            <ac:spMk id="2" creationId="{00000000-0000-0000-0000-000000000000}"/>
          </ac:spMkLst>
        </pc:spChg>
      </pc:sldChg>
      <pc:sldChg chg="modSp add replId">
        <pc:chgData name="게스트 사용자" userId="6a5aa6f92ab31816" providerId="Windows Live" clId="Web-{31D36B17-2B41-4580-B7C4-AB1E26B97C66}" dt="2020-01-22T15:02:59.972" v="27" actId="20577"/>
        <pc:sldMkLst>
          <pc:docMk/>
          <pc:sldMk cId="1442264666" sldId="332"/>
        </pc:sldMkLst>
        <pc:spChg chg="mod">
          <ac:chgData name="게스트 사용자" userId="6a5aa6f92ab31816" providerId="Windows Live" clId="Web-{31D36B17-2B41-4580-B7C4-AB1E26B97C66}" dt="2020-01-22T15:02:59.972" v="27" actId="20577"/>
          <ac:spMkLst>
            <pc:docMk/>
            <pc:sldMk cId="1442264666" sldId="332"/>
            <ac:spMk id="2" creationId="{00000000-0000-0000-0000-000000000000}"/>
          </ac:spMkLst>
        </pc:spChg>
      </pc:sldChg>
      <pc:sldChg chg="add ord">
        <pc:chgData name="게스트 사용자" userId="6a5aa6f92ab31816" providerId="Windows Live" clId="Web-{31D36B17-2B41-4580-B7C4-AB1E26B97C66}" dt="2020-01-22T15:03:30.956" v="39"/>
        <pc:sldMkLst>
          <pc:docMk/>
          <pc:sldMk cId="509471300" sldId="333"/>
        </pc:sldMkLst>
      </pc:sldChg>
      <pc:sldChg chg="add ord">
        <pc:chgData name="게스트 사용자" userId="6a5aa6f92ab31816" providerId="Windows Live" clId="Web-{31D36B17-2B41-4580-B7C4-AB1E26B97C66}" dt="2020-01-22T15:03:30.956" v="40"/>
        <pc:sldMkLst>
          <pc:docMk/>
          <pc:sldMk cId="3830799607" sldId="334"/>
        </pc:sldMkLst>
      </pc:sldChg>
      <pc:sldChg chg="add ord">
        <pc:chgData name="게스트 사용자" userId="6a5aa6f92ab31816" providerId="Windows Live" clId="Web-{31D36B17-2B41-4580-B7C4-AB1E26B97C66}" dt="2020-01-22T15:05:13.800" v="43"/>
        <pc:sldMkLst>
          <pc:docMk/>
          <pc:sldMk cId="2632434559" sldId="335"/>
        </pc:sldMkLst>
      </pc:sldChg>
      <pc:sldChg chg="add del">
        <pc:chgData name="게스트 사용자" userId="6a5aa6f92ab31816" providerId="Windows Live" clId="Web-{31D36B17-2B41-4580-B7C4-AB1E26B97C66}" dt="2020-01-22T15:03:23.738" v="36"/>
        <pc:sldMkLst>
          <pc:docMk/>
          <pc:sldMk cId="2261015705" sldId="336"/>
        </pc:sldMkLst>
      </pc:sldChg>
      <pc:sldChg chg="add">
        <pc:chgData name="게스트 사용자" userId="6a5aa6f92ab31816" providerId="Windows Live" clId="Web-{31D36B17-2B41-4580-B7C4-AB1E26B97C66}" dt="2020-01-22T15:05:08.675" v="42"/>
        <pc:sldMkLst>
          <pc:docMk/>
          <pc:sldMk cId="3683525465" sldId="336"/>
        </pc:sldMkLst>
      </pc:sldChg>
      <pc:sldChg chg="add">
        <pc:chgData name="게스트 사용자" userId="6a5aa6f92ab31816" providerId="Windows Live" clId="Web-{31D36B17-2B41-4580-B7C4-AB1E26B97C66}" dt="2020-01-22T15:06:34.332" v="44"/>
        <pc:sldMkLst>
          <pc:docMk/>
          <pc:sldMk cId="3139824015" sldId="337"/>
        </pc:sldMkLst>
      </pc:sldChg>
      <pc:sldChg chg="add del">
        <pc:chgData name="게스트 사용자" userId="6a5aa6f92ab31816" providerId="Windows Live" clId="Web-{31D36B17-2B41-4580-B7C4-AB1E26B97C66}" dt="2020-01-22T15:03:23.753" v="37"/>
        <pc:sldMkLst>
          <pc:docMk/>
          <pc:sldMk cId="3691816687" sldId="337"/>
        </pc:sldMkLst>
      </pc:sldChg>
      <pc:sldChg chg="add">
        <pc:chgData name="게스트 사용자" userId="6a5aa6f92ab31816" providerId="Windows Live" clId="Web-{31D36B17-2B41-4580-B7C4-AB1E26B97C66}" dt="2020-01-22T15:06:34.551" v="45"/>
        <pc:sldMkLst>
          <pc:docMk/>
          <pc:sldMk cId="2529717265" sldId="338"/>
        </pc:sldMkLst>
      </pc:sldChg>
      <pc:sldChg chg="add del">
        <pc:chgData name="게스트 사용자" userId="6a5aa6f92ab31816" providerId="Windows Live" clId="Web-{31D36B17-2B41-4580-B7C4-AB1E26B97C66}" dt="2020-01-22T15:03:23.753" v="38"/>
        <pc:sldMkLst>
          <pc:docMk/>
          <pc:sldMk cId="3070608164" sldId="338"/>
        </pc:sldMkLst>
      </pc:sldChg>
      <pc:sldChg chg="add">
        <pc:chgData name="게스트 사용자" userId="6a5aa6f92ab31816" providerId="Windows Live" clId="Web-{31D36B17-2B41-4580-B7C4-AB1E26B97C66}" dt="2020-01-22T15:07:09.457" v="46"/>
        <pc:sldMkLst>
          <pc:docMk/>
          <pc:sldMk cId="2824968533" sldId="339"/>
        </pc:sldMkLst>
      </pc:sldChg>
      <pc:sldChg chg="add">
        <pc:chgData name="게스트 사용자" userId="6a5aa6f92ab31816" providerId="Windows Live" clId="Web-{31D36B17-2B41-4580-B7C4-AB1E26B97C66}" dt="2020-01-22T15:07:09.723" v="47"/>
        <pc:sldMkLst>
          <pc:docMk/>
          <pc:sldMk cId="4057397149" sldId="340"/>
        </pc:sldMkLst>
      </pc:sldChg>
      <pc:sldChg chg="add">
        <pc:chgData name="게스트 사용자" userId="6a5aa6f92ab31816" providerId="Windows Live" clId="Web-{31D36B17-2B41-4580-B7C4-AB1E26B97C66}" dt="2020-01-22T15:07:45.629" v="48"/>
        <pc:sldMkLst>
          <pc:docMk/>
          <pc:sldMk cId="2835991850" sldId="341"/>
        </pc:sldMkLst>
      </pc:sldChg>
      <pc:sldChg chg="add">
        <pc:chgData name="게스트 사용자" userId="6a5aa6f92ab31816" providerId="Windows Live" clId="Web-{31D36B17-2B41-4580-B7C4-AB1E26B97C66}" dt="2020-01-22T15:07:45.895" v="49"/>
        <pc:sldMkLst>
          <pc:docMk/>
          <pc:sldMk cId="518886708" sldId="342"/>
        </pc:sldMkLst>
      </pc:sldChg>
      <pc:sldChg chg="add">
        <pc:chgData name="게스트 사용자" userId="6a5aa6f92ab31816" providerId="Windows Live" clId="Web-{31D36B17-2B41-4580-B7C4-AB1E26B97C66}" dt="2020-01-22T15:09:10.020" v="50"/>
        <pc:sldMkLst>
          <pc:docMk/>
          <pc:sldMk cId="2594536448" sldId="343"/>
        </pc:sldMkLst>
      </pc:sldChg>
      <pc:sldChg chg="add">
        <pc:chgData name="게스트 사용자" userId="6a5aa6f92ab31816" providerId="Windows Live" clId="Web-{31D36B17-2B41-4580-B7C4-AB1E26B97C66}" dt="2020-01-22T15:09:10.192" v="51"/>
        <pc:sldMkLst>
          <pc:docMk/>
          <pc:sldMk cId="1700290961" sldId="344"/>
        </pc:sldMkLst>
      </pc:sldChg>
      <pc:sldChg chg="add">
        <pc:chgData name="게스트 사용자" userId="6a5aa6f92ab31816" providerId="Windows Live" clId="Web-{31D36B17-2B41-4580-B7C4-AB1E26B97C66}" dt="2020-01-22T15:09:10.286" v="52"/>
        <pc:sldMkLst>
          <pc:docMk/>
          <pc:sldMk cId="744874355" sldId="345"/>
        </pc:sldMkLst>
      </pc:sldChg>
      <pc:sldChg chg="add">
        <pc:chgData name="게스트 사용자" userId="6a5aa6f92ab31816" providerId="Windows Live" clId="Web-{31D36B17-2B41-4580-B7C4-AB1E26B97C66}" dt="2020-01-22T15:09:10.395" v="53"/>
        <pc:sldMkLst>
          <pc:docMk/>
          <pc:sldMk cId="1822337198" sldId="346"/>
        </pc:sldMkLst>
      </pc:sldChg>
      <pc:sldChg chg="add">
        <pc:chgData name="게스트 사용자" userId="6a5aa6f92ab31816" providerId="Windows Live" clId="Web-{31D36B17-2B41-4580-B7C4-AB1E26B97C66}" dt="2020-01-22T15:09:55.833" v="54"/>
        <pc:sldMkLst>
          <pc:docMk/>
          <pc:sldMk cId="3163564588" sldId="347"/>
        </pc:sldMkLst>
      </pc:sldChg>
      <pc:sldChg chg="add">
        <pc:chgData name="게스트 사용자" userId="6a5aa6f92ab31816" providerId="Windows Live" clId="Web-{31D36B17-2B41-4580-B7C4-AB1E26B97C66}" dt="2020-01-22T15:09:56.083" v="55"/>
        <pc:sldMkLst>
          <pc:docMk/>
          <pc:sldMk cId="1898715554" sldId="348"/>
        </pc:sldMkLst>
      </pc:sldChg>
      <pc:sldChg chg="add">
        <pc:chgData name="게스트 사용자" userId="6a5aa6f92ab31816" providerId="Windows Live" clId="Web-{31D36B17-2B41-4580-B7C4-AB1E26B97C66}" dt="2020-01-22T15:09:56.286" v="56"/>
        <pc:sldMkLst>
          <pc:docMk/>
          <pc:sldMk cId="3673688512" sldId="349"/>
        </pc:sldMkLst>
      </pc:sldChg>
      <pc:sldChg chg="add">
        <pc:chgData name="게스트 사용자" userId="6a5aa6f92ab31816" providerId="Windows Live" clId="Web-{31D36B17-2B41-4580-B7C4-AB1E26B97C66}" dt="2020-01-22T15:09:56.520" v="57"/>
        <pc:sldMkLst>
          <pc:docMk/>
          <pc:sldMk cId="1953213962" sldId="350"/>
        </pc:sldMkLst>
      </pc:sldChg>
      <pc:sldChg chg="add">
        <pc:chgData name="게스트 사용자" userId="6a5aa6f92ab31816" providerId="Windows Live" clId="Web-{31D36B17-2B41-4580-B7C4-AB1E26B97C66}" dt="2020-01-22T15:09:56.723" v="58"/>
        <pc:sldMkLst>
          <pc:docMk/>
          <pc:sldMk cId="3768556447" sldId="351"/>
        </pc:sldMkLst>
      </pc:sldChg>
      <pc:sldChg chg="addSp delSp modSp new addAnim modAnim">
        <pc:chgData name="게스트 사용자" userId="6a5aa6f92ab31816" providerId="Windows Live" clId="Web-{31D36B17-2B41-4580-B7C4-AB1E26B97C66}" dt="2020-01-22T15:19:17.508" v="109"/>
        <pc:sldMkLst>
          <pc:docMk/>
          <pc:sldMk cId="185484056" sldId="352"/>
        </pc:sldMkLst>
        <pc:spChg chg="mod">
          <ac:chgData name="게스트 사용자" userId="6a5aa6f92ab31816" providerId="Windows Live" clId="Web-{31D36B17-2B41-4580-B7C4-AB1E26B97C66}" dt="2020-01-22T15:17:00.789" v="86" actId="14100"/>
          <ac:spMkLst>
            <pc:docMk/>
            <pc:sldMk cId="185484056" sldId="352"/>
            <ac:spMk id="2" creationId="{BEC82DAE-7843-4DE8-92A2-F4005D16EB1D}"/>
          </ac:spMkLst>
        </pc:spChg>
        <pc:spChg chg="del">
          <ac:chgData name="게스트 사용자" userId="6a5aa6f92ab31816" providerId="Windows Live" clId="Web-{31D36B17-2B41-4580-B7C4-AB1E26B97C66}" dt="2020-01-22T15:16:50.758" v="71"/>
          <ac:spMkLst>
            <pc:docMk/>
            <pc:sldMk cId="185484056" sldId="352"/>
            <ac:spMk id="3" creationId="{6DD355EF-7959-496B-84EF-ECBEE8716C5D}"/>
          </ac:spMkLst>
        </pc:spChg>
        <pc:picChg chg="add mod ord">
          <ac:chgData name="게스트 사용자" userId="6a5aa6f92ab31816" providerId="Windows Live" clId="Web-{31D36B17-2B41-4580-B7C4-AB1E26B97C66}" dt="2020-01-22T15:18:22.336" v="95" actId="1076"/>
          <ac:picMkLst>
            <pc:docMk/>
            <pc:sldMk cId="185484056" sldId="352"/>
            <ac:picMk id="4" creationId="{A5690489-1278-4CC2-984A-B0419CA82A32}"/>
          </ac:picMkLst>
        </pc:picChg>
        <pc:picChg chg="add mod">
          <ac:chgData name="게스트 사용자" userId="6a5aa6f92ab31816" providerId="Windows Live" clId="Web-{31D36B17-2B41-4580-B7C4-AB1E26B97C66}" dt="2020-01-22T15:19:04.227" v="103" actId="1076"/>
          <ac:picMkLst>
            <pc:docMk/>
            <pc:sldMk cId="185484056" sldId="352"/>
            <ac:picMk id="6" creationId="{5A03A46B-F404-461B-AD45-577FDB9480E4}"/>
          </ac:picMkLst>
        </pc:picChg>
        <pc:picChg chg="add mod">
          <ac:chgData name="게스트 사용자" userId="6a5aa6f92ab31816" providerId="Windows Live" clId="Web-{31D36B17-2B41-4580-B7C4-AB1E26B97C66}" dt="2020-01-22T15:18:58.696" v="101" actId="1076"/>
          <ac:picMkLst>
            <pc:docMk/>
            <pc:sldMk cId="185484056" sldId="352"/>
            <ac:picMk id="8" creationId="{4D06A72A-324E-4C78-992E-182D41F8608D}"/>
          </ac:picMkLst>
        </pc:picChg>
      </pc:sldChg>
      <pc:sldChg chg="add del">
        <pc:chgData name="게스트 사용자" userId="6a5aa6f92ab31816" providerId="Windows Live" clId="Web-{31D36B17-2B41-4580-B7C4-AB1E26B97C66}" dt="2020-01-22T15:13:49.085" v="68"/>
        <pc:sldMkLst>
          <pc:docMk/>
          <pc:sldMk cId="4168771825" sldId="352"/>
        </pc:sldMkLst>
      </pc:sldChg>
      <pc:sldChg chg="add">
        <pc:chgData name="게스트 사용자" userId="6a5aa6f92ab31816" providerId="Windows Live" clId="Web-{31D36B17-2B41-4580-B7C4-AB1E26B97C66}" dt="2020-01-22T15:24:59.525" v="120"/>
        <pc:sldMkLst>
          <pc:docMk/>
          <pc:sldMk cId="1905859228" sldId="353"/>
        </pc:sldMkLst>
      </pc:sldChg>
      <pc:sldChg chg="add del">
        <pc:chgData name="게스트 사용자" userId="6a5aa6f92ab31816" providerId="Windows Live" clId="Web-{31D36B17-2B41-4580-B7C4-AB1E26B97C66}" dt="2020-01-22T15:13:49.085" v="67"/>
        <pc:sldMkLst>
          <pc:docMk/>
          <pc:sldMk cId="2814389706" sldId="353"/>
        </pc:sldMkLst>
      </pc:sldChg>
      <pc:sldChg chg="add">
        <pc:chgData name="게스트 사용자" userId="6a5aa6f92ab31816" providerId="Windows Live" clId="Web-{31D36B17-2B41-4580-B7C4-AB1E26B97C66}" dt="2020-01-22T15:24:59.838" v="121"/>
        <pc:sldMkLst>
          <pc:docMk/>
          <pc:sldMk cId="1571984032" sldId="354"/>
        </pc:sldMkLst>
      </pc:sldChg>
      <pc:sldChg chg="add del">
        <pc:chgData name="게스트 사용자" userId="6a5aa6f92ab31816" providerId="Windows Live" clId="Web-{31D36B17-2B41-4580-B7C4-AB1E26B97C66}" dt="2020-01-22T15:13:49.085" v="66"/>
        <pc:sldMkLst>
          <pc:docMk/>
          <pc:sldMk cId="3969045613" sldId="354"/>
        </pc:sldMkLst>
      </pc:sldChg>
      <pc:sldChg chg="add del">
        <pc:chgData name="게스트 사용자" userId="6a5aa6f92ab31816" providerId="Windows Live" clId="Web-{31D36B17-2B41-4580-B7C4-AB1E26B97C66}" dt="2020-01-22T15:13:49.085" v="65"/>
        <pc:sldMkLst>
          <pc:docMk/>
          <pc:sldMk cId="991665997" sldId="355"/>
        </pc:sldMkLst>
      </pc:sldChg>
      <pc:sldChg chg="add">
        <pc:chgData name="게스트 사용자" userId="6a5aa6f92ab31816" providerId="Windows Live" clId="Web-{31D36B17-2B41-4580-B7C4-AB1E26B97C66}" dt="2020-01-22T15:25:00.010" v="122"/>
        <pc:sldMkLst>
          <pc:docMk/>
          <pc:sldMk cId="3670856752" sldId="355"/>
        </pc:sldMkLst>
      </pc:sldChg>
      <pc:sldChg chg="add del">
        <pc:chgData name="게스트 사용자" userId="6a5aa6f92ab31816" providerId="Windows Live" clId="Web-{31D36B17-2B41-4580-B7C4-AB1E26B97C66}" dt="2020-01-22T15:13:49.069" v="64"/>
        <pc:sldMkLst>
          <pc:docMk/>
          <pc:sldMk cId="2640501729" sldId="356"/>
        </pc:sldMkLst>
      </pc:sldChg>
      <pc:sldChg chg="add">
        <pc:chgData name="게스트 사용자" userId="6a5aa6f92ab31816" providerId="Windows Live" clId="Web-{31D36B17-2B41-4580-B7C4-AB1E26B97C66}" dt="2020-01-22T15:25:00.322" v="123"/>
        <pc:sldMkLst>
          <pc:docMk/>
          <pc:sldMk cId="3084338661" sldId="356"/>
        </pc:sldMkLst>
      </pc:sldChg>
      <pc:sldChg chg="add">
        <pc:chgData name="게스트 사용자" userId="6a5aa6f92ab31816" providerId="Windows Live" clId="Web-{31D36B17-2B41-4580-B7C4-AB1E26B97C66}" dt="2020-01-22T15:25:00.463" v="124"/>
        <pc:sldMkLst>
          <pc:docMk/>
          <pc:sldMk cId="2119686186" sldId="357"/>
        </pc:sldMkLst>
      </pc:sldChg>
      <pc:sldChg chg="add">
        <pc:chgData name="게스트 사용자" userId="6a5aa6f92ab31816" providerId="Windows Live" clId="Web-{31D36B17-2B41-4580-B7C4-AB1E26B97C66}" dt="2020-01-22T15:25:00.619" v="125"/>
        <pc:sldMkLst>
          <pc:docMk/>
          <pc:sldMk cId="1456230992" sldId="358"/>
        </pc:sldMkLst>
      </pc:sldChg>
      <pc:sldChg chg="add">
        <pc:chgData name="게스트 사용자" userId="6a5aa6f92ab31816" providerId="Windows Live" clId="Web-{31D36B17-2B41-4580-B7C4-AB1E26B97C66}" dt="2020-01-22T15:25:00.978" v="126"/>
        <pc:sldMkLst>
          <pc:docMk/>
          <pc:sldMk cId="3517439874" sldId="359"/>
        </pc:sldMkLst>
      </pc:sldChg>
      <pc:sldChg chg="add">
        <pc:chgData name="게스트 사용자" userId="6a5aa6f92ab31816" providerId="Windows Live" clId="Web-{31D36B17-2B41-4580-B7C4-AB1E26B97C66}" dt="2020-01-22T15:25:01.134" v="127"/>
        <pc:sldMkLst>
          <pc:docMk/>
          <pc:sldMk cId="1563329926" sldId="360"/>
        </pc:sldMkLst>
      </pc:sldChg>
      <pc:sldChg chg="add">
        <pc:chgData name="게스트 사용자" userId="6a5aa6f92ab31816" providerId="Windows Live" clId="Web-{31D36B17-2B41-4580-B7C4-AB1E26B97C66}" dt="2020-01-22T15:25:01.260" v="128"/>
        <pc:sldMkLst>
          <pc:docMk/>
          <pc:sldMk cId="1100972175" sldId="361"/>
        </pc:sldMkLst>
      </pc:sldChg>
      <pc:sldChg chg="add">
        <pc:chgData name="게스트 사용자" userId="6a5aa6f92ab31816" providerId="Windows Live" clId="Web-{31D36B17-2B41-4580-B7C4-AB1E26B97C66}" dt="2020-01-22T15:25:01.588" v="129"/>
        <pc:sldMkLst>
          <pc:docMk/>
          <pc:sldMk cId="2789527948" sldId="362"/>
        </pc:sldMkLst>
      </pc:sldChg>
      <pc:sldChg chg="add">
        <pc:chgData name="게스트 사용자" userId="6a5aa6f92ab31816" providerId="Windows Live" clId="Web-{31D36B17-2B41-4580-B7C4-AB1E26B97C66}" dt="2020-01-22T15:25:01.775" v="130"/>
        <pc:sldMkLst>
          <pc:docMk/>
          <pc:sldMk cId="3780710671" sldId="363"/>
        </pc:sldMkLst>
      </pc:sldChg>
      <pc:sldChg chg="add">
        <pc:chgData name="게스트 사용자" userId="6a5aa6f92ab31816" providerId="Windows Live" clId="Web-{31D36B17-2B41-4580-B7C4-AB1E26B97C66}" dt="2020-01-22T15:25:01.978" v="131"/>
        <pc:sldMkLst>
          <pc:docMk/>
          <pc:sldMk cId="4176721487" sldId="364"/>
        </pc:sldMkLst>
      </pc:sldChg>
      <pc:sldChg chg="add">
        <pc:chgData name="게스트 사용자" userId="6a5aa6f92ab31816" providerId="Windows Live" clId="Web-{31D36B17-2B41-4580-B7C4-AB1E26B97C66}" dt="2020-01-22T15:25:02.150" v="132"/>
        <pc:sldMkLst>
          <pc:docMk/>
          <pc:sldMk cId="120846092" sldId="365"/>
        </pc:sldMkLst>
      </pc:sldChg>
      <pc:sldChg chg="add">
        <pc:chgData name="게스트 사용자" userId="6a5aa6f92ab31816" providerId="Windows Live" clId="Web-{31D36B17-2B41-4580-B7C4-AB1E26B97C66}" dt="2020-01-22T15:25:02.353" v="133"/>
        <pc:sldMkLst>
          <pc:docMk/>
          <pc:sldMk cId="728990669" sldId="366"/>
        </pc:sldMkLst>
      </pc:sldChg>
      <pc:sldChg chg="add">
        <pc:chgData name="게스트 사용자" userId="6a5aa6f92ab31816" providerId="Windows Live" clId="Web-{31D36B17-2B41-4580-B7C4-AB1E26B97C66}" dt="2020-01-22T15:25:02.478" v="134"/>
        <pc:sldMkLst>
          <pc:docMk/>
          <pc:sldMk cId="3498344290" sldId="367"/>
        </pc:sldMkLst>
      </pc:sldChg>
      <pc:sldChg chg="add">
        <pc:chgData name="게스트 사용자" userId="6a5aa6f92ab31816" providerId="Windows Live" clId="Web-{31D36B17-2B41-4580-B7C4-AB1E26B97C66}" dt="2020-01-22T15:25:02.619" v="135"/>
        <pc:sldMkLst>
          <pc:docMk/>
          <pc:sldMk cId="3828278316" sldId="368"/>
        </pc:sldMkLst>
      </pc:sldChg>
      <pc:sldMasterChg chg="add addSldLayout">
        <pc:chgData name="게스트 사용자" userId="6a5aa6f92ab31816" providerId="Windows Live" clId="Web-{31D36B17-2B41-4580-B7C4-AB1E26B97C66}" dt="2020-01-22T15:06:34.332" v="44"/>
        <pc:sldMasterMkLst>
          <pc:docMk/>
          <pc:sldMasterMk cId="0" sldId="2147483648"/>
        </pc:sldMasterMkLst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6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7"/>
          </pc:sldLayoutMkLst>
        </pc:sldLayoutChg>
      </pc:sldMasterChg>
      <pc:sldMasterChg chg="replId modSldLayout">
        <pc:chgData name="게스트 사용자" userId="6a5aa6f92ab31816" providerId="Windows Live" clId="Web-{31D36B17-2B41-4580-B7C4-AB1E26B97C66}" dt="2020-01-22T15:03:11.519" v="30"/>
        <pc:sldMasterMkLst>
          <pc:docMk/>
          <pc:sldMasterMk cId="1029876161" sldId="2147483660"/>
        </pc:sldMasterMkLst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2106171068" sldId="2147483661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345915867" sldId="2147483662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2600768340" sldId="2147483663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2117382358" sldId="2147483664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503178043" sldId="2147483665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687644902" sldId="2147483666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411356803" sldId="2147483667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3314977120" sldId="2147483668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600316271" sldId="2147483669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564337690" sldId="2147483670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3253073943" sldId="2147483671"/>
          </pc:sldLayoutMkLst>
        </pc:sldLayoutChg>
      </pc:sldMasterChg>
      <pc:sldMasterChg chg="add replId addSldLayout modSldLayout">
        <pc:chgData name="게스트 사용자" userId="6a5aa6f92ab31816" providerId="Windows Live" clId="Web-{31D36B17-2B41-4580-B7C4-AB1E26B97C66}" dt="2020-01-22T15:05:08.675" v="42"/>
        <pc:sldMasterMkLst>
          <pc:docMk/>
          <pc:sldMasterMk cId="0" sldId="2147483672"/>
        </pc:sldMasterMkLst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3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4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5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6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7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8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9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0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1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2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3"/>
          </pc:sldLayoutMkLst>
        </pc:sldLayoutChg>
      </pc:sldMasterChg>
      <pc:sldMasterChg chg="add replId addSldLayout modSldLayout">
        <pc:chgData name="게스트 사용자" userId="6a5aa6f92ab31816" providerId="Windows Live" clId="Web-{31D36B17-2B41-4580-B7C4-AB1E26B97C66}" dt="2020-01-22T15:06:34.332" v="44"/>
        <pc:sldMasterMkLst>
          <pc:docMk/>
          <pc:sldMasterMk cId="1173785590" sldId="2147483684"/>
        </pc:sldMasterMkLst>
        <pc:sldLayoutChg chg="ad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1173785590" sldId="2147483684"/>
            <pc:sldLayoutMk cId="4123016263" sldId="2147483658"/>
          </pc:sldLayoutMkLst>
        </pc:sldLayoutChg>
        <pc:sldLayoutChg chg="ad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1173785590" sldId="2147483684"/>
            <pc:sldLayoutMk cId="877425461" sldId="2147483659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125061081" sldId="2147483685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303482215" sldId="2147483686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968779425" sldId="2147483687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532530076" sldId="2147483688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230341892" sldId="2147483689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751105688" sldId="2147483690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3609280552" sldId="2147483691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1129402684" sldId="2147483692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166280719" sldId="2147483693"/>
          </pc:sldLayoutMkLst>
        </pc:sldLayoutChg>
      </pc:sldMasterChg>
    </pc:docChg>
  </pc:docChgLst>
  <pc:docChgLst>
    <pc:chgData name="게스트 사용자" userId="6a5aa6f92ab31816" providerId="Windows Live" clId="Web-{8A3736DB-FAC6-4357-BD37-0E8F1457A0CD}"/>
    <pc:docChg chg="addSld modSld modSection">
      <pc:chgData name="게스트 사용자" userId="6a5aa6f92ab31816" providerId="Windows Live" clId="Web-{8A3736DB-FAC6-4357-BD37-0E8F1457A0CD}" dt="2020-01-22T14:58:51.483" v="303" actId="14100"/>
      <pc:docMkLst>
        <pc:docMk/>
      </pc:docMkLst>
      <pc:sldChg chg="modSp">
        <pc:chgData name="게스트 사용자" userId="6a5aa6f92ab31816" providerId="Windows Live" clId="Web-{8A3736DB-FAC6-4357-BD37-0E8F1457A0CD}" dt="2020-01-22T14:58:51.483" v="303" actId="14100"/>
        <pc:sldMkLst>
          <pc:docMk/>
          <pc:sldMk cId="1958019098" sldId="320"/>
        </pc:sldMkLst>
        <pc:spChg chg="mod">
          <ac:chgData name="게스트 사용자" userId="6a5aa6f92ab31816" providerId="Windows Live" clId="Web-{8A3736DB-FAC6-4357-BD37-0E8F1457A0CD}" dt="2020-01-22T14:58:51.483" v="303" actId="14100"/>
          <ac:spMkLst>
            <pc:docMk/>
            <pc:sldMk cId="1958019098" sldId="320"/>
            <ac:spMk id="2" creationId="{00000000-0000-0000-0000-000000000000}"/>
          </ac:spMkLst>
        </pc:spChg>
      </pc:sldChg>
      <pc:sldChg chg="addSp delSp modSp new">
        <pc:chgData name="게스트 사용자" userId="6a5aa6f92ab31816" providerId="Windows Live" clId="Web-{8A3736DB-FAC6-4357-BD37-0E8F1457A0CD}" dt="2020-01-22T14:38:31.143" v="132"/>
        <pc:sldMkLst>
          <pc:docMk/>
          <pc:sldMk cId="2201229752" sldId="324"/>
        </pc:sldMkLst>
        <pc:spChg chg="mod">
          <ac:chgData name="게스트 사용자" userId="6a5aa6f92ab31816" providerId="Windows Live" clId="Web-{8A3736DB-FAC6-4357-BD37-0E8F1457A0CD}" dt="2020-01-22T14:37:47.049" v="125" actId="1076"/>
          <ac:spMkLst>
            <pc:docMk/>
            <pc:sldMk cId="2201229752" sldId="324"/>
            <ac:spMk id="2" creationId="{8C9D85C8-E028-49DE-B778-6392E0EBB60E}"/>
          </ac:spMkLst>
        </pc:spChg>
        <pc:spChg chg="del">
          <ac:chgData name="게스트 사용자" userId="6a5aa6f92ab31816" providerId="Windows Live" clId="Web-{8A3736DB-FAC6-4357-BD37-0E8F1457A0CD}" dt="2020-01-22T14:36:58.518" v="1"/>
          <ac:spMkLst>
            <pc:docMk/>
            <pc:sldMk cId="2201229752" sldId="324"/>
            <ac:spMk id="3" creationId="{C701F306-AAC7-45D4-A4F2-B372803E0CE4}"/>
          </ac:spMkLst>
        </pc:spChg>
        <pc:picChg chg="add mod ord">
          <ac:chgData name="게스트 사용자" userId="6a5aa6f92ab31816" providerId="Windows Live" clId="Web-{8A3736DB-FAC6-4357-BD37-0E8F1457A0CD}" dt="2020-01-22T14:38:31.143" v="132"/>
          <ac:picMkLst>
            <pc:docMk/>
            <pc:sldMk cId="2201229752" sldId="324"/>
            <ac:picMk id="4" creationId="{85835078-27FA-4698-A268-BFA20C0C7091}"/>
          </ac:picMkLst>
        </pc:picChg>
      </pc:sldChg>
      <pc:sldChg chg="addSp delSp modSp new">
        <pc:chgData name="게스트 사용자" userId="6a5aa6f92ab31816" providerId="Windows Live" clId="Web-{8A3736DB-FAC6-4357-BD37-0E8F1457A0CD}" dt="2020-01-22T14:48:40.740" v="174" actId="14100"/>
        <pc:sldMkLst>
          <pc:docMk/>
          <pc:sldMk cId="1454526729" sldId="325"/>
        </pc:sldMkLst>
        <pc:spChg chg="mod">
          <ac:chgData name="게스트 사용자" userId="6a5aa6f92ab31816" providerId="Windows Live" clId="Web-{8A3736DB-FAC6-4357-BD37-0E8F1457A0CD}" dt="2020-01-22T14:46:04.364" v="157" actId="1076"/>
          <ac:spMkLst>
            <pc:docMk/>
            <pc:sldMk cId="1454526729" sldId="325"/>
            <ac:spMk id="2" creationId="{956EDBD2-26D6-4D4F-A7B4-9793FB7D78B6}"/>
          </ac:spMkLst>
        </pc:spChg>
        <pc:spChg chg="del">
          <ac:chgData name="게스트 사용자" userId="6a5aa6f92ab31816" providerId="Windows Live" clId="Web-{8A3736DB-FAC6-4357-BD37-0E8F1457A0CD}" dt="2020-01-22T14:45:16.380" v="134"/>
          <ac:spMkLst>
            <pc:docMk/>
            <pc:sldMk cId="1454526729" sldId="325"/>
            <ac:spMk id="3" creationId="{58AE3D7C-2447-4D2F-94D7-0707D471BB25}"/>
          </ac:spMkLst>
        </pc:spChg>
        <pc:picChg chg="add mod ord">
          <ac:chgData name="게스트 사용자" userId="6a5aa6f92ab31816" providerId="Windows Live" clId="Web-{8A3736DB-FAC6-4357-BD37-0E8F1457A0CD}" dt="2020-01-22T14:48:38.006" v="173" actId="1076"/>
          <ac:picMkLst>
            <pc:docMk/>
            <pc:sldMk cId="1454526729" sldId="325"/>
            <ac:picMk id="4" creationId="{1F61D7C8-0771-4ECB-924E-6643600758F8}"/>
          </ac:picMkLst>
        </pc:picChg>
        <pc:picChg chg="add mod">
          <ac:chgData name="게스트 사용자" userId="6a5aa6f92ab31816" providerId="Windows Live" clId="Web-{8A3736DB-FAC6-4357-BD37-0E8F1457A0CD}" dt="2020-01-22T14:47:47.490" v="161" actId="1076"/>
          <ac:picMkLst>
            <pc:docMk/>
            <pc:sldMk cId="1454526729" sldId="325"/>
            <ac:picMk id="6" creationId="{F80A3E52-6C4F-4AB6-ADF0-437E982A075E}"/>
          </ac:picMkLst>
        </pc:picChg>
        <pc:cxnChg chg="add del mod">
          <ac:chgData name="게스트 사용자" userId="6a5aa6f92ab31816" providerId="Windows Live" clId="Web-{8A3736DB-FAC6-4357-BD37-0E8F1457A0CD}" dt="2020-01-22T14:48:08.068" v="165"/>
          <ac:cxnSpMkLst>
            <pc:docMk/>
            <pc:sldMk cId="1454526729" sldId="325"/>
            <ac:cxnSpMk id="8" creationId="{2D8524AD-9328-41DE-9418-55E76BB65B3C}"/>
          </ac:cxnSpMkLst>
        </pc:cxnChg>
        <pc:cxnChg chg="add mod">
          <ac:chgData name="게스트 사용자" userId="6a5aa6f92ab31816" providerId="Windows Live" clId="Web-{8A3736DB-FAC6-4357-BD37-0E8F1457A0CD}" dt="2020-01-22T14:48:28.459" v="171" actId="14100"/>
          <ac:cxnSpMkLst>
            <pc:docMk/>
            <pc:sldMk cId="1454526729" sldId="325"/>
            <ac:cxnSpMk id="10" creationId="{88C0304E-8088-4CCE-AF20-A3F980425B4D}"/>
          </ac:cxnSpMkLst>
        </pc:cxnChg>
        <pc:cxnChg chg="add mod">
          <ac:chgData name="게스트 사용자" userId="6a5aa6f92ab31816" providerId="Windows Live" clId="Web-{8A3736DB-FAC6-4357-BD37-0E8F1457A0CD}" dt="2020-01-22T14:48:40.740" v="174" actId="14100"/>
          <ac:cxnSpMkLst>
            <pc:docMk/>
            <pc:sldMk cId="1454526729" sldId="325"/>
            <ac:cxnSpMk id="11" creationId="{10792CB8-D36E-4300-AD87-D66A2C4F7CB5}"/>
          </ac:cxnSpMkLst>
        </pc:cxnChg>
      </pc:sldChg>
      <pc:sldChg chg="addSp delSp modSp new">
        <pc:chgData name="게스트 사용자" userId="6a5aa6f92ab31816" providerId="Windows Live" clId="Web-{8A3736DB-FAC6-4357-BD37-0E8F1457A0CD}" dt="2020-01-22T14:52:20.742" v="195" actId="1076"/>
        <pc:sldMkLst>
          <pc:docMk/>
          <pc:sldMk cId="884049512" sldId="326"/>
        </pc:sldMkLst>
        <pc:spChg chg="mod">
          <ac:chgData name="게스트 사용자" userId="6a5aa6f92ab31816" providerId="Windows Live" clId="Web-{8A3736DB-FAC6-4357-BD37-0E8F1457A0CD}" dt="2020-01-22T14:52:11.413" v="194" actId="1076"/>
          <ac:spMkLst>
            <pc:docMk/>
            <pc:sldMk cId="884049512" sldId="326"/>
            <ac:spMk id="2" creationId="{CB69CF36-75D4-4755-98B5-33D493E225E1}"/>
          </ac:spMkLst>
        </pc:spChg>
        <pc:spChg chg="del">
          <ac:chgData name="게스트 사용자" userId="6a5aa6f92ab31816" providerId="Windows Live" clId="Web-{8A3736DB-FAC6-4357-BD37-0E8F1457A0CD}" dt="2020-01-22T14:51:43.648" v="176"/>
          <ac:spMkLst>
            <pc:docMk/>
            <pc:sldMk cId="884049512" sldId="326"/>
            <ac:spMk id="3" creationId="{6A0D2AC2-D85A-4FE0-A2E9-0388C4C8E465}"/>
          </ac:spMkLst>
        </pc:spChg>
        <pc:picChg chg="add mod ord">
          <ac:chgData name="게스트 사용자" userId="6a5aa6f92ab31816" providerId="Windows Live" clId="Web-{8A3736DB-FAC6-4357-BD37-0E8F1457A0CD}" dt="2020-01-22T14:52:20.742" v="195" actId="1076"/>
          <ac:picMkLst>
            <pc:docMk/>
            <pc:sldMk cId="884049512" sldId="326"/>
            <ac:picMk id="4" creationId="{45A01A3B-FB10-49DE-ADDA-4A00E45FE1E5}"/>
          </ac:picMkLst>
        </pc:picChg>
      </pc:sldChg>
      <pc:sldChg chg="addSp delSp modSp new">
        <pc:chgData name="게스트 사용자" userId="6a5aa6f92ab31816" providerId="Windows Live" clId="Web-{8A3736DB-FAC6-4357-BD37-0E8F1457A0CD}" dt="2020-01-22T14:54:04.258" v="233" actId="1076"/>
        <pc:sldMkLst>
          <pc:docMk/>
          <pc:sldMk cId="825069935" sldId="327"/>
        </pc:sldMkLst>
        <pc:spChg chg="mod">
          <ac:chgData name="게스트 사용자" userId="6a5aa6f92ab31816" providerId="Windows Live" clId="Web-{8A3736DB-FAC6-4357-BD37-0E8F1457A0CD}" dt="2020-01-22T14:54:04.258" v="233" actId="1076"/>
          <ac:spMkLst>
            <pc:docMk/>
            <pc:sldMk cId="825069935" sldId="327"/>
            <ac:spMk id="2" creationId="{643279B5-77BD-4074-A509-042942E663DB}"/>
          </ac:spMkLst>
        </pc:spChg>
        <pc:spChg chg="del">
          <ac:chgData name="게스트 사용자" userId="6a5aa6f92ab31816" providerId="Windows Live" clId="Web-{8A3736DB-FAC6-4357-BD37-0E8F1457A0CD}" dt="2020-01-22T14:53:25.008" v="197"/>
          <ac:spMkLst>
            <pc:docMk/>
            <pc:sldMk cId="825069935" sldId="327"/>
            <ac:spMk id="3" creationId="{4D9CFEC8-BC20-4773-8E97-D4A4DD305932}"/>
          </ac:spMkLst>
        </pc:spChg>
        <pc:picChg chg="add mod ord">
          <ac:chgData name="게스트 사용자" userId="6a5aa6f92ab31816" providerId="Windows Live" clId="Web-{8A3736DB-FAC6-4357-BD37-0E8F1457A0CD}" dt="2020-01-22T14:54:00.023" v="232"/>
          <ac:picMkLst>
            <pc:docMk/>
            <pc:sldMk cId="825069935" sldId="327"/>
            <ac:picMk id="4" creationId="{8639F23A-76B0-4B62-8CDC-7DC97A02406C}"/>
          </ac:picMkLst>
        </pc:picChg>
      </pc:sldChg>
      <pc:sldChg chg="addSp delSp modSp new">
        <pc:chgData name="게스트 사용자" userId="6a5aa6f92ab31816" providerId="Windows Live" clId="Web-{8A3736DB-FAC6-4357-BD37-0E8F1457A0CD}" dt="2020-01-22T14:55:40.743" v="254"/>
        <pc:sldMkLst>
          <pc:docMk/>
          <pc:sldMk cId="2973546256" sldId="328"/>
        </pc:sldMkLst>
        <pc:spChg chg="mod">
          <ac:chgData name="게스트 사용자" userId="6a5aa6f92ab31816" providerId="Windows Live" clId="Web-{8A3736DB-FAC6-4357-BD37-0E8F1457A0CD}" dt="2020-01-22T14:54:25.664" v="251" actId="14100"/>
          <ac:spMkLst>
            <pc:docMk/>
            <pc:sldMk cId="2973546256" sldId="328"/>
            <ac:spMk id="2" creationId="{CB7C2E0F-A175-4E5A-8B53-571D68E843A9}"/>
          </ac:spMkLst>
        </pc:spChg>
        <pc:spChg chg="del">
          <ac:chgData name="게스트 사용자" userId="6a5aa6f92ab31816" providerId="Windows Live" clId="Web-{8A3736DB-FAC6-4357-BD37-0E8F1457A0CD}" dt="2020-01-22T14:55:36.868" v="252"/>
          <ac:spMkLst>
            <pc:docMk/>
            <pc:sldMk cId="2973546256" sldId="328"/>
            <ac:spMk id="3" creationId="{AF2650F7-057B-4F34-9A9E-6B25CC3F6F9C}"/>
          </ac:spMkLst>
        </pc:spChg>
        <pc:picChg chg="add mod ord">
          <ac:chgData name="게스트 사용자" userId="6a5aa6f92ab31816" providerId="Windows Live" clId="Web-{8A3736DB-FAC6-4357-BD37-0E8F1457A0CD}" dt="2020-01-22T14:55:40.743" v="254"/>
          <ac:picMkLst>
            <pc:docMk/>
            <pc:sldMk cId="2973546256" sldId="328"/>
            <ac:picMk id="4" creationId="{AEB56B32-3611-4D66-8BB1-B3A2A9F1A5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E2649-B55A-40A5-85CC-AD84F33006D4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49330-CDEE-4634-90BA-B2CD15B15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4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7335c45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7335c45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7274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c553259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7c553259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9572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c68b4757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g7c68b4757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1034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c68b4757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g7c68b4757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886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21FCC9-70DD-4CD6-93E2-2EC775113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7414452-B004-42F2-9862-F227BD9E6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296E8B-D86E-4052-9CCC-634FA406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3B09C74-77D3-48C3-A3FA-CFC396B2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9646A21-3CB9-4447-A524-0A856B99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7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28FD5F-363D-4339-8148-C7FE5B2C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1628832-A3F6-47FE-BDDF-4EB1D9FB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5E0EEF4-96CD-4A8D-BA27-12084753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4D87A5C-E896-4619-AA63-BDBE2326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828226-56A8-4B8E-9520-4D69DD59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3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708A94B-06D4-42A1-AAA1-FB2317F13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BE5E015-B927-48C0-A440-755886596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B1E9ED-0053-47DB-95B8-ABB9185F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FDD2A03-8823-4231-A246-17A163AF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FA0EB92-771B-45C8-81CB-E24B2F1A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7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894AC1-2C21-4055-B35C-9614A393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FA8B434-6E40-4902-84CD-EE11A358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EC847F-7648-4DBB-A41F-5655AE02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FEE07C4-DAD6-44F2-A59D-07B20772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F08F7F5-E99A-4707-8AD1-CD88D207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1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5AE4E9-38A2-4EDF-854F-03AA3DA1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FEC9556-F30D-4914-8C4A-5B98EB7CE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21610AB-6EE3-4A67-9363-4E2D94F8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5387417-A184-4BE5-8666-386F2F89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47AA513-F640-4ACA-8A6E-2D93F0BD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76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9A9B89-23F5-439A-97CA-CE084D1A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820D75-EF44-4773-9C74-BE6B8FB7E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44CFBB9-EB73-42C0-B24C-EBC1F4B4D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22D36A6-508A-45D8-81CE-CEB5B844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2EC0268-B820-47EE-AE9E-1D278768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09885BA-C2F6-4305-AA62-B6F9DA13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8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7B2066-BB48-4029-B0AB-292C74CF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E4496A2-30E2-4756-B55E-E39479863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D5D37AE-B548-47B7-8DBB-32EB6E06A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1DF066E-CBF8-4B00-BAF8-A51C3E390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8E61224-7CFA-4A47-BD60-8E828B3D1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9478876-4C66-413A-A1F8-E3BF9393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CA8DB4D-C074-46DD-837C-802C8E1B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3C2C373-86F4-48EE-B564-8AB85102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7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7FF101-9B51-4F38-BB38-CDB6242E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2675ED9-9FF5-4F34-8674-AC73600D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1529456-1C30-4FAF-96D5-98825E42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34AADDA-B928-463E-98C1-A2EBCA32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4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CAB8968-3B4A-4602-AE5C-74A4BC49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0F9B93A-9917-4C46-A67C-733D6EB5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E74B3FD-58A0-4DCD-8853-0D000C16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5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3BF282-D193-42CE-91ED-BC69F697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1E12C8F-6966-4223-88D5-14547D4E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CA59C53-0AE0-445E-9AAC-2F8F36D21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8F66091-59AD-4DBA-9741-F0CCFFA1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FCBCA41-9557-4626-BC7C-5CB19D58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51DB772-0501-45E3-AB36-49097C36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97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44A72F-FADD-4BA4-A4E3-F1D1B93F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CEC8456-4492-4965-AA46-D16EF45F9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33B04DD-DE77-49AD-B73E-4252258FD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D92B3C-0720-45F9-9C71-23C9B82F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FED05F5-3453-41A3-9C77-023F0375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379CBDD-F00E-48DA-A39F-36F27393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31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CC0A13A-1F23-4284-806B-934155D6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58D94CA-0850-4BC4-BB8A-1988D8984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B00129E-ABF6-463F-8B50-A4514B734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48DC61-946C-4A44-B7C8-67D88E440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BF90AB5-55DB-4D60-89B3-04EA3377E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87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13985"/>
            <a:ext cx="10515600" cy="394493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ea typeface="맑은 고딕"/>
              </a:rPr>
              <a:t>화면 설계 및 화면 구현 현황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/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김현태</a:t>
            </a:r>
          </a:p>
        </p:txBody>
      </p:sp>
    </p:spTree>
    <p:extLst>
      <p:ext uri="{BB962C8B-B14F-4D97-AF65-F5344CB8AC3E}">
        <p14:creationId xmlns:p14="http://schemas.microsoft.com/office/powerpoint/2010/main" val="1958019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c68b47574_0_118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4" name="Google Shape;384;g7c68b47574_0_118"/>
          <p:cNvGraphicFramePr/>
          <p:nvPr>
            <p:extLst>
              <p:ext uri="{D42A27DB-BD31-4B8C-83A1-F6EECF244321}">
                <p14:modId xmlns:p14="http://schemas.microsoft.com/office/powerpoint/2010/main" val="3478290328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21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HT – P - 009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일반 회원 로그인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2단계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85" name="Google Shape;385;g7c68b47574_0_118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6" name="Google Shape;386;g7c68b47574_0_118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87" name="Google Shape;387;g7c68b47574_0_118"/>
          <p:cNvSpPr/>
          <p:nvPr/>
        </p:nvSpPr>
        <p:spPr>
          <a:xfrm>
            <a:off x="131601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ㅑㅇ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8" name="Google Shape;388;g7c68b47574_0_118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ID, PASSWORD 입력 후 로그인 버튼 누르면 로그인 후 메인 화면 호출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/>
                        <a:t>ID 찾기 창 호출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 b="1"/>
                        <a:t>PASSWORD 찾기 창 호출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회원 가입 창 호출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NAVER, GOOGLE 소셜 로그인창 호출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89" name="Google Shape;389;g7c68b47574_0_118"/>
          <p:cNvSpPr/>
          <p:nvPr/>
        </p:nvSpPr>
        <p:spPr>
          <a:xfrm>
            <a:off x="6476796" y="152318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g7c68b47574_0_118"/>
          <p:cNvSpPr/>
          <p:nvPr/>
        </p:nvSpPr>
        <p:spPr>
          <a:xfrm>
            <a:off x="3805294" y="2529956"/>
            <a:ext cx="22317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g7c68b47574_0_118"/>
          <p:cNvSpPr/>
          <p:nvPr/>
        </p:nvSpPr>
        <p:spPr>
          <a:xfrm>
            <a:off x="3805294" y="3163488"/>
            <a:ext cx="22317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g7c68b47574_0_118"/>
          <p:cNvSpPr/>
          <p:nvPr/>
        </p:nvSpPr>
        <p:spPr>
          <a:xfrm>
            <a:off x="2258600" y="2529973"/>
            <a:ext cx="13629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g7c68b47574_0_118"/>
          <p:cNvSpPr/>
          <p:nvPr/>
        </p:nvSpPr>
        <p:spPr>
          <a:xfrm>
            <a:off x="2258400" y="3163505"/>
            <a:ext cx="13629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g7c68b47574_0_118"/>
          <p:cNvSpPr/>
          <p:nvPr/>
        </p:nvSpPr>
        <p:spPr>
          <a:xfrm>
            <a:off x="3396046" y="377525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그인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g7c68b47574_0_118"/>
          <p:cNvSpPr/>
          <p:nvPr/>
        </p:nvSpPr>
        <p:spPr>
          <a:xfrm>
            <a:off x="1837725" y="5547626"/>
            <a:ext cx="2231700" cy="616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NAVER LOGIN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g7c68b47574_0_118"/>
          <p:cNvSpPr/>
          <p:nvPr/>
        </p:nvSpPr>
        <p:spPr>
          <a:xfrm>
            <a:off x="4225975" y="5547626"/>
            <a:ext cx="2231700" cy="616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GOOGLE LOGIN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g7c68b47574_0_118"/>
          <p:cNvSpPr/>
          <p:nvPr/>
        </p:nvSpPr>
        <p:spPr>
          <a:xfrm>
            <a:off x="2333225" y="4316138"/>
            <a:ext cx="17640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찾기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g7c68b47574_0_118"/>
          <p:cNvSpPr/>
          <p:nvPr/>
        </p:nvSpPr>
        <p:spPr>
          <a:xfrm>
            <a:off x="4198175" y="4316138"/>
            <a:ext cx="17640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 찾기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g7c68b47574_0_118"/>
          <p:cNvSpPr/>
          <p:nvPr/>
        </p:nvSpPr>
        <p:spPr>
          <a:xfrm>
            <a:off x="3201010" y="381485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g7c68b47574_0_118"/>
          <p:cNvSpPr/>
          <p:nvPr/>
        </p:nvSpPr>
        <p:spPr>
          <a:xfrm>
            <a:off x="3996340" y="430024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g7c68b47574_0_118"/>
          <p:cNvSpPr/>
          <p:nvPr/>
        </p:nvSpPr>
        <p:spPr>
          <a:xfrm>
            <a:off x="2166028" y="430024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g7c68b47574_0_118"/>
          <p:cNvSpPr/>
          <p:nvPr/>
        </p:nvSpPr>
        <p:spPr>
          <a:xfrm>
            <a:off x="1590634" y="569356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g7c68b47574_0_118"/>
          <p:cNvSpPr/>
          <p:nvPr/>
        </p:nvSpPr>
        <p:spPr>
          <a:xfrm>
            <a:off x="4115084" y="56873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g7c68b47574_0_118"/>
          <p:cNvSpPr/>
          <p:nvPr/>
        </p:nvSpPr>
        <p:spPr>
          <a:xfrm>
            <a:off x="3396046" y="4775744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g7c68b47574_0_118"/>
          <p:cNvSpPr/>
          <p:nvPr/>
        </p:nvSpPr>
        <p:spPr>
          <a:xfrm>
            <a:off x="3201009" y="48153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5946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1F61D7C8-0771-4ECB-924E-664360075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991" y="372310"/>
            <a:ext cx="9764519" cy="6106444"/>
          </a:xfr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56EDBD2-26D6-4D4F-A7B4-9793FB7D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860425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일반 회원 로그인</a:t>
            </a:r>
            <a:endParaRPr lang="ko-KR" altLang="en-US" dirty="0"/>
          </a:p>
        </p:txBody>
      </p:sp>
      <p:pic>
        <p:nvPicPr>
          <p:cNvPr id="6" name="그림 6" descr="개체, 시계, 공, 측정기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F80A3E52-6C4F-4AB6-ADF0-437E982A0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7" y="2607706"/>
            <a:ext cx="6272463" cy="59985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88C0304E-8088-4CCE-AF20-A3F980425B4D}"/>
              </a:ext>
            </a:extLst>
          </p:cNvPr>
          <p:cNvCxnSpPr/>
          <p:nvPr/>
        </p:nvCxnSpPr>
        <p:spPr>
          <a:xfrm>
            <a:off x="5320701" y="3184045"/>
            <a:ext cx="1775065" cy="71886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10792CB8-D36E-4300-AD87-D66A2C4F7CB5}"/>
              </a:ext>
            </a:extLst>
          </p:cNvPr>
          <p:cNvCxnSpPr>
            <a:cxnSpLocks/>
          </p:cNvCxnSpPr>
          <p:nvPr/>
        </p:nvCxnSpPr>
        <p:spPr>
          <a:xfrm>
            <a:off x="5339751" y="3174520"/>
            <a:ext cx="774940" cy="73791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52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7335c45f_3_0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g7c7335c45f_3_0"/>
          <p:cNvGraphicFramePr/>
          <p:nvPr>
            <p:extLst>
              <p:ext uri="{D42A27DB-BD31-4B8C-83A1-F6EECF244321}">
                <p14:modId xmlns:p14="http://schemas.microsoft.com/office/powerpoint/2010/main" val="3185939199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21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– P - 003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회원 종류 선택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1단계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7335c45f_3_0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7335c45f_3_0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5" name="Google Shape;95;g7c7335c45f_3_0"/>
          <p:cNvSpPr/>
          <p:nvPr/>
        </p:nvSpPr>
        <p:spPr>
          <a:xfrm>
            <a:off x="131601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g7c7335c45f_3_0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회사 로고 표시</a:t>
                      </a:r>
                      <a:endParaRPr sz="1500"/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-"/>
                      </a:pPr>
                      <a:r>
                        <a:rPr lang="ko-KR" sz="1500"/>
                        <a:t>클릭시 화면 메인페이지 호출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/>
                        <a:t>일반 회원 로그인 호출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 b="1"/>
                        <a:t>가이드 회원 로그인 페이지 호출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7" name="Google Shape;97;g7c7335c45f_3_0"/>
          <p:cNvSpPr/>
          <p:nvPr/>
        </p:nvSpPr>
        <p:spPr>
          <a:xfrm>
            <a:off x="6476796" y="152318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g7c7335c45f_3_0"/>
          <p:cNvSpPr/>
          <p:nvPr/>
        </p:nvSpPr>
        <p:spPr>
          <a:xfrm>
            <a:off x="1552925" y="2803550"/>
            <a:ext cx="2231700" cy="2598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회원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g7c7335c45f_3_0"/>
          <p:cNvSpPr/>
          <p:nvPr/>
        </p:nvSpPr>
        <p:spPr>
          <a:xfrm>
            <a:off x="6342935" y="15627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g7c7335c45f_3_0"/>
          <p:cNvSpPr/>
          <p:nvPr/>
        </p:nvSpPr>
        <p:spPr>
          <a:xfrm>
            <a:off x="1357465" y="293619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g7c7335c45f_3_0"/>
          <p:cNvSpPr/>
          <p:nvPr/>
        </p:nvSpPr>
        <p:spPr>
          <a:xfrm>
            <a:off x="4066800" y="2803437"/>
            <a:ext cx="2231700" cy="2598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가이드 회원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g7c7335c45f_3_0"/>
          <p:cNvSpPr/>
          <p:nvPr/>
        </p:nvSpPr>
        <p:spPr>
          <a:xfrm>
            <a:off x="3871353" y="29279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1573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2573"/>
          </a:xfrm>
        </p:spPr>
        <p:txBody>
          <a:bodyPr/>
          <a:lstStyle/>
          <a:p>
            <a:r>
              <a:rPr lang="ko-KR" altLang="en-US" dirty="0"/>
              <a:t>회원 종류 선택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697" y="1268084"/>
            <a:ext cx="8875715" cy="527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0" y="2034396"/>
            <a:ext cx="31337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>
            <a:stCxn id="2050" idx="3"/>
          </p:cNvCxnSpPr>
          <p:nvPr/>
        </p:nvCxnSpPr>
        <p:spPr>
          <a:xfrm>
            <a:off x="3496305" y="3101196"/>
            <a:ext cx="2461249" cy="1066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3496305" y="3101196"/>
            <a:ext cx="516784" cy="120338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3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c553259d1_0_149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3" name="Google Shape;123;g7c553259d1_0_149"/>
          <p:cNvGraphicFramePr/>
          <p:nvPr>
            <p:extLst>
              <p:ext uri="{D42A27DB-BD31-4B8C-83A1-F6EECF244321}">
                <p14:modId xmlns:p14="http://schemas.microsoft.com/office/powerpoint/2010/main" val="2855092981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21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altLang="ko-KR" sz="1500" b="0" u="none" strike="noStrike" cap="none" baseline="0" dirty="0">
                          <a:solidFill>
                            <a:schemeClr val="dk1"/>
                          </a:solidFill>
                        </a:rPr>
                        <a:t> – P - 004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회원 로그인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2단계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4" name="Google Shape;124;g7c553259d1_0_149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5" name="Google Shape;125;g7c553259d1_0_149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6" name="Google Shape;126;g7c553259d1_0_149"/>
          <p:cNvSpPr/>
          <p:nvPr/>
        </p:nvSpPr>
        <p:spPr>
          <a:xfrm>
            <a:off x="131601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7" name="Google Shape;127;g7c553259d1_0_149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회사 로고 표시</a:t>
                      </a:r>
                      <a:endParaRPr sz="1500"/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-"/>
                      </a:pPr>
                      <a:r>
                        <a:rPr lang="ko-KR" sz="1500"/>
                        <a:t>클릭시 화면 메인페이지 호출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/>
                        <a:t>가이드 회원 ID 입력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 b="1"/>
                        <a:t>가이드 회원 비밀번호 입력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ID / 비밀번호 입력 후 로그인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회원 가입 페이지 호출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28" name="Google Shape;128;g7c553259d1_0_149"/>
          <p:cNvSpPr/>
          <p:nvPr/>
        </p:nvSpPr>
        <p:spPr>
          <a:xfrm>
            <a:off x="6476796" y="152318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g7c553259d1_0_149"/>
          <p:cNvSpPr/>
          <p:nvPr/>
        </p:nvSpPr>
        <p:spPr>
          <a:xfrm>
            <a:off x="3805294" y="3215756"/>
            <a:ext cx="22317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g7c553259d1_0_149"/>
          <p:cNvSpPr/>
          <p:nvPr/>
        </p:nvSpPr>
        <p:spPr>
          <a:xfrm>
            <a:off x="6342935" y="15627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g7c553259d1_0_149"/>
          <p:cNvSpPr/>
          <p:nvPr/>
        </p:nvSpPr>
        <p:spPr>
          <a:xfrm>
            <a:off x="3649265" y="326669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g7c553259d1_0_149"/>
          <p:cNvSpPr/>
          <p:nvPr/>
        </p:nvSpPr>
        <p:spPr>
          <a:xfrm>
            <a:off x="3805294" y="3849288"/>
            <a:ext cx="22317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g7c553259d1_0_149"/>
          <p:cNvSpPr/>
          <p:nvPr/>
        </p:nvSpPr>
        <p:spPr>
          <a:xfrm>
            <a:off x="3649278" y="389204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g7c553259d1_0_149"/>
          <p:cNvSpPr/>
          <p:nvPr/>
        </p:nvSpPr>
        <p:spPr>
          <a:xfrm>
            <a:off x="2258600" y="3215773"/>
            <a:ext cx="13629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g7c553259d1_0_149"/>
          <p:cNvSpPr/>
          <p:nvPr/>
        </p:nvSpPr>
        <p:spPr>
          <a:xfrm>
            <a:off x="2258400" y="3849305"/>
            <a:ext cx="13629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g7c553259d1_0_149"/>
          <p:cNvSpPr/>
          <p:nvPr/>
        </p:nvSpPr>
        <p:spPr>
          <a:xfrm>
            <a:off x="3396046" y="453725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그인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g7c553259d1_0_149"/>
          <p:cNvSpPr/>
          <p:nvPr/>
        </p:nvSpPr>
        <p:spPr>
          <a:xfrm>
            <a:off x="3240484" y="457684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g7c553259d1_0_149"/>
          <p:cNvSpPr/>
          <p:nvPr/>
        </p:nvSpPr>
        <p:spPr>
          <a:xfrm>
            <a:off x="2344150" y="6011650"/>
            <a:ext cx="5723100" cy="5361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아이디 및 비밀번호 찾기의 경우 관리자와의 컨택을 통해서 찾기</a:t>
            </a:r>
            <a:endParaRPr sz="15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웹상에서 제공하지 않음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g7c553259d1_0_149"/>
          <p:cNvSpPr/>
          <p:nvPr/>
        </p:nvSpPr>
        <p:spPr>
          <a:xfrm>
            <a:off x="3396033" y="50657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g7c553259d1_0_149"/>
          <p:cNvSpPr/>
          <p:nvPr/>
        </p:nvSpPr>
        <p:spPr>
          <a:xfrm>
            <a:off x="3240472" y="510531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6507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590"/>
          </a:xfrm>
        </p:spPr>
        <p:txBody>
          <a:bodyPr/>
          <a:lstStyle/>
          <a:p>
            <a:r>
              <a:rPr lang="ko-KR" altLang="en-US"/>
              <a:t>가이드 회원 로그인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778" y="1373577"/>
            <a:ext cx="8173403" cy="48681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77" y="2003305"/>
            <a:ext cx="29051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428" y="2846267"/>
            <a:ext cx="29432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818" y="4211129"/>
            <a:ext cx="3048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>
            <a:stCxn id="1028" idx="3"/>
          </p:cNvCxnSpPr>
          <p:nvPr/>
        </p:nvCxnSpPr>
        <p:spPr>
          <a:xfrm>
            <a:off x="3906902" y="2851030"/>
            <a:ext cx="941143" cy="104811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030" idx="3"/>
          </p:cNvCxnSpPr>
          <p:nvPr/>
        </p:nvCxnSpPr>
        <p:spPr>
          <a:xfrm flipV="1">
            <a:off x="4229818" y="4321834"/>
            <a:ext cx="618227" cy="65129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029" idx="1"/>
          </p:cNvCxnSpPr>
          <p:nvPr/>
        </p:nvCxnSpPr>
        <p:spPr>
          <a:xfrm flipH="1">
            <a:off x="5486400" y="3698755"/>
            <a:ext cx="1646028" cy="103714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29" idx="1"/>
          </p:cNvCxnSpPr>
          <p:nvPr/>
        </p:nvCxnSpPr>
        <p:spPr>
          <a:xfrm flipH="1">
            <a:off x="6161479" y="3698755"/>
            <a:ext cx="970949" cy="103714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00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95779466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altLang="ko-KR" sz="1500" b="0" u="none" strike="noStrike" cap="none" baseline="0" dirty="0">
                          <a:solidFill>
                            <a:schemeClr val="dk1"/>
                          </a:solidFill>
                        </a:rPr>
                        <a:t> – P - 005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회원 가입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3단계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31601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/>
        </p:nvGraphicFramePr>
        <p:xfrm>
          <a:off x="8509686" y="1289960"/>
          <a:ext cx="3532000" cy="5349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2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/>
                        <a:t>프로필 사진 등록 버튼(2) 클릭시 사진 등록 팝업창 호출, 사진 등록 완료시 (1)에 프로필 사진 표시 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/>
                        <a:t>가입 승인에 필요한 필수 서류 등록 팝업창 호출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가입 인증 이메일 전송, 이메일에 포함된 링크를 클릭하면 이메일 인증 완료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입력한 휴대폰 번호로 인증번호 요청 전송 버튼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6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컨텐츠 제공 지역 선택 - 1단계 시 단위, 세부지역 - 구 단위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7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컨텐츠 카테고리 3개까지 선택 가능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8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가입 승인 신청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6391496" y="61262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g7c553259d1_0_81"/>
          <p:cNvSpPr/>
          <p:nvPr/>
        </p:nvSpPr>
        <p:spPr>
          <a:xfrm>
            <a:off x="436196" y="32212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 사진 등록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g7c553259d1_0_81"/>
          <p:cNvSpPr/>
          <p:nvPr/>
        </p:nvSpPr>
        <p:spPr>
          <a:xfrm>
            <a:off x="876924" y="1668376"/>
            <a:ext cx="1344900" cy="1396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822335" y="17355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63552" y="31981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g7c553259d1_0_81"/>
          <p:cNvSpPr/>
          <p:nvPr/>
        </p:nvSpPr>
        <p:spPr>
          <a:xfrm>
            <a:off x="4127408" y="2812896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g7c553259d1_0_81"/>
          <p:cNvSpPr/>
          <p:nvPr/>
        </p:nvSpPr>
        <p:spPr>
          <a:xfrm>
            <a:off x="4127408" y="3220338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g7c553259d1_0_81"/>
          <p:cNvSpPr/>
          <p:nvPr/>
        </p:nvSpPr>
        <p:spPr>
          <a:xfrm>
            <a:off x="4127408" y="4035221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g7c553259d1_0_81"/>
          <p:cNvSpPr/>
          <p:nvPr/>
        </p:nvSpPr>
        <p:spPr>
          <a:xfrm>
            <a:off x="4127408" y="44426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g7c553259d1_0_81"/>
          <p:cNvSpPr/>
          <p:nvPr/>
        </p:nvSpPr>
        <p:spPr>
          <a:xfrm>
            <a:off x="4127405" y="525755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g7c553259d1_0_81"/>
          <p:cNvSpPr/>
          <p:nvPr/>
        </p:nvSpPr>
        <p:spPr>
          <a:xfrm>
            <a:off x="4127405" y="5664975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g7c553259d1_0_81"/>
          <p:cNvSpPr/>
          <p:nvPr/>
        </p:nvSpPr>
        <p:spPr>
          <a:xfrm>
            <a:off x="2832004" y="1998025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g7c553259d1_0_81"/>
          <p:cNvSpPr/>
          <p:nvPr/>
        </p:nvSpPr>
        <p:spPr>
          <a:xfrm>
            <a:off x="2832004" y="2405467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g7c553259d1_0_81"/>
          <p:cNvSpPr/>
          <p:nvPr/>
        </p:nvSpPr>
        <p:spPr>
          <a:xfrm>
            <a:off x="2832004" y="2812908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g7c553259d1_0_81"/>
          <p:cNvSpPr/>
          <p:nvPr/>
        </p:nvSpPr>
        <p:spPr>
          <a:xfrm>
            <a:off x="2832004" y="3220350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g7c553259d1_0_81"/>
          <p:cNvSpPr/>
          <p:nvPr/>
        </p:nvSpPr>
        <p:spPr>
          <a:xfrm>
            <a:off x="2832004" y="4035233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g7c553259d1_0_81"/>
          <p:cNvSpPr/>
          <p:nvPr/>
        </p:nvSpPr>
        <p:spPr>
          <a:xfrm>
            <a:off x="2832004" y="4442675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g7c553259d1_0_81"/>
          <p:cNvSpPr/>
          <p:nvPr/>
        </p:nvSpPr>
        <p:spPr>
          <a:xfrm>
            <a:off x="2832004" y="5257558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활동지역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g7c553259d1_0_81"/>
          <p:cNvSpPr/>
          <p:nvPr/>
        </p:nvSpPr>
        <p:spPr>
          <a:xfrm>
            <a:off x="1677601" y="5665000"/>
            <a:ext cx="2285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제공 컨텐츠 카테고리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g7c553259d1_0_81"/>
          <p:cNvSpPr/>
          <p:nvPr/>
        </p:nvSpPr>
        <p:spPr>
          <a:xfrm>
            <a:off x="6391496" y="14203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g7c553259d1_0_81"/>
          <p:cNvSpPr/>
          <p:nvPr/>
        </p:nvSpPr>
        <p:spPr>
          <a:xfrm>
            <a:off x="6486103" y="199802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중복검사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g7c553259d1_0_81"/>
          <p:cNvSpPr/>
          <p:nvPr/>
        </p:nvSpPr>
        <p:spPr>
          <a:xfrm>
            <a:off x="6486103" y="245032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g7c553259d1_0_81"/>
          <p:cNvSpPr/>
          <p:nvPr/>
        </p:nvSpPr>
        <p:spPr>
          <a:xfrm>
            <a:off x="436196" y="3563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 서류 등록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7c553259d1_0_81"/>
          <p:cNvSpPr/>
          <p:nvPr/>
        </p:nvSpPr>
        <p:spPr>
          <a:xfrm rot="10800000">
            <a:off x="4897034" y="5718657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7c553259d1_0_81"/>
          <p:cNvSpPr/>
          <p:nvPr/>
        </p:nvSpPr>
        <p:spPr>
          <a:xfrm>
            <a:off x="263553" y="353991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g7c553259d1_0_81"/>
          <p:cNvSpPr/>
          <p:nvPr/>
        </p:nvSpPr>
        <p:spPr>
          <a:xfrm>
            <a:off x="6486103" y="444267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7c553259d1_0_81"/>
          <p:cNvSpPr/>
          <p:nvPr/>
        </p:nvSpPr>
        <p:spPr>
          <a:xfrm>
            <a:off x="4522799" y="4850104"/>
            <a:ext cx="1836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입력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7c553259d1_0_81"/>
          <p:cNvSpPr/>
          <p:nvPr/>
        </p:nvSpPr>
        <p:spPr>
          <a:xfrm>
            <a:off x="6486103" y="4849688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7c553259d1_0_81"/>
          <p:cNvSpPr/>
          <p:nvPr/>
        </p:nvSpPr>
        <p:spPr>
          <a:xfrm>
            <a:off x="6486103" y="402027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검색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7c553259d1_0_81"/>
          <p:cNvSpPr/>
          <p:nvPr/>
        </p:nvSpPr>
        <p:spPr>
          <a:xfrm>
            <a:off x="4127408" y="3627779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7c553259d1_0_81"/>
          <p:cNvSpPr/>
          <p:nvPr/>
        </p:nvSpPr>
        <p:spPr>
          <a:xfrm>
            <a:off x="2832004" y="3627792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e-mail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7c553259d1_0_81"/>
          <p:cNvSpPr/>
          <p:nvPr/>
        </p:nvSpPr>
        <p:spPr>
          <a:xfrm>
            <a:off x="6486103" y="3650000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3996359" y="52344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g7c553259d1_0_81"/>
          <p:cNvSpPr/>
          <p:nvPr/>
        </p:nvSpPr>
        <p:spPr>
          <a:xfrm>
            <a:off x="3996359" y="56431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7c553259d1_0_81"/>
          <p:cNvSpPr/>
          <p:nvPr/>
        </p:nvSpPr>
        <p:spPr>
          <a:xfrm>
            <a:off x="6285316" y="616581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285334" y="362710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285320" y="44193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g7c553259d1_0_81"/>
          <p:cNvSpPr/>
          <p:nvPr/>
        </p:nvSpPr>
        <p:spPr>
          <a:xfrm rot="10800000">
            <a:off x="4897034" y="5309894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7c553259d1_0_81"/>
          <p:cNvSpPr/>
          <p:nvPr/>
        </p:nvSpPr>
        <p:spPr>
          <a:xfrm>
            <a:off x="5328894" y="5257550"/>
            <a:ext cx="25020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 지역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g7c553259d1_0_81"/>
          <p:cNvSpPr/>
          <p:nvPr/>
        </p:nvSpPr>
        <p:spPr>
          <a:xfrm rot="10800000">
            <a:off x="7565796" y="5320670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7c553259d1_0_81"/>
          <p:cNvSpPr/>
          <p:nvPr/>
        </p:nvSpPr>
        <p:spPr>
          <a:xfrm>
            <a:off x="5329205" y="566500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g7c553259d1_0_81"/>
          <p:cNvSpPr/>
          <p:nvPr/>
        </p:nvSpPr>
        <p:spPr>
          <a:xfrm rot="10800000">
            <a:off x="6098834" y="5718682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7c553259d1_0_81"/>
          <p:cNvSpPr/>
          <p:nvPr/>
        </p:nvSpPr>
        <p:spPr>
          <a:xfrm>
            <a:off x="6531005" y="567110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7c553259d1_0_81"/>
          <p:cNvSpPr/>
          <p:nvPr/>
        </p:nvSpPr>
        <p:spPr>
          <a:xfrm rot="10800000">
            <a:off x="7300634" y="5724782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7c553259d1_0_81"/>
          <p:cNvSpPr/>
          <p:nvPr/>
        </p:nvSpPr>
        <p:spPr>
          <a:xfrm>
            <a:off x="5200174" y="767000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*제공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카테고리 1개 포함, 모든 항목 필수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395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890" y="119271"/>
            <a:ext cx="2527540" cy="1666397"/>
          </a:xfrm>
        </p:spPr>
        <p:txBody>
          <a:bodyPr/>
          <a:lstStyle/>
          <a:p>
            <a:r>
              <a:rPr lang="ko-KR" altLang="en-US" dirty="0"/>
              <a:t>가이드 회원가입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92" y="86264"/>
            <a:ext cx="6339027" cy="663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499" y="388280"/>
            <a:ext cx="4296938" cy="106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201" y="1688620"/>
            <a:ext cx="30099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88" y="4161859"/>
            <a:ext cx="4974207" cy="65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101" y="388280"/>
            <a:ext cx="17430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89" y="2943661"/>
            <a:ext cx="3942812" cy="41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화살표 연결선 10"/>
          <p:cNvCxnSpPr>
            <a:stCxn id="3078" idx="2"/>
          </p:cNvCxnSpPr>
          <p:nvPr/>
        </p:nvCxnSpPr>
        <p:spPr>
          <a:xfrm flipH="1">
            <a:off x="3459192" y="1112180"/>
            <a:ext cx="187447" cy="5764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075" idx="1"/>
          </p:cNvCxnSpPr>
          <p:nvPr/>
        </p:nvCxnSpPr>
        <p:spPr>
          <a:xfrm flipH="1">
            <a:off x="5218981" y="923072"/>
            <a:ext cx="2098518" cy="162279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5676181" y="923072"/>
            <a:ext cx="1641318" cy="162279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075" idx="1"/>
          </p:cNvCxnSpPr>
          <p:nvPr/>
        </p:nvCxnSpPr>
        <p:spPr>
          <a:xfrm flipH="1">
            <a:off x="6167887" y="923072"/>
            <a:ext cx="1149612" cy="162279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6742693" y="2545870"/>
            <a:ext cx="1816508" cy="60618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3076" idx="1"/>
          </p:cNvCxnSpPr>
          <p:nvPr/>
        </p:nvCxnSpPr>
        <p:spPr>
          <a:xfrm flipH="1">
            <a:off x="8203721" y="2545870"/>
            <a:ext cx="355480" cy="12756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076" idx="1"/>
          </p:cNvCxnSpPr>
          <p:nvPr/>
        </p:nvCxnSpPr>
        <p:spPr>
          <a:xfrm flipH="1">
            <a:off x="6952891" y="2545870"/>
            <a:ext cx="1606310" cy="149991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077" idx="0"/>
          </p:cNvCxnSpPr>
          <p:nvPr/>
        </p:nvCxnSpPr>
        <p:spPr>
          <a:xfrm flipV="1">
            <a:off x="2659092" y="3657600"/>
            <a:ext cx="2232085" cy="50425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080" idx="0"/>
          </p:cNvCxnSpPr>
          <p:nvPr/>
        </p:nvCxnSpPr>
        <p:spPr>
          <a:xfrm flipV="1">
            <a:off x="2143395" y="2424023"/>
            <a:ext cx="515697" cy="5196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3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c68b47574_0_6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8" name="Google Shape;278;g7c68b47574_0_61"/>
          <p:cNvGraphicFramePr/>
          <p:nvPr>
            <p:extLst>
              <p:ext uri="{D42A27DB-BD31-4B8C-83A1-F6EECF244321}">
                <p14:modId xmlns:p14="http://schemas.microsoft.com/office/powerpoint/2010/main" val="134967682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altLang="ko-KR" sz="1500" b="0" u="none" strike="noStrike" cap="none" baseline="0" dirty="0">
                          <a:solidFill>
                            <a:schemeClr val="dk1"/>
                          </a:solidFill>
                        </a:rPr>
                        <a:t> – P - 006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회원 정보 수정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dirty="0"/>
                        <a:t>사용자 3단계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79" name="Google Shape;279;g7c68b47574_0_6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80" name="Google Shape;280;g7c68b47574_0_6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81" name="Google Shape;281;g7c68b47574_0_61"/>
          <p:cNvSpPr/>
          <p:nvPr/>
        </p:nvSpPr>
        <p:spPr>
          <a:xfrm>
            <a:off x="131601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2" name="Google Shape;282;g7c68b47574_0_61"/>
          <p:cNvGraphicFramePr/>
          <p:nvPr/>
        </p:nvGraphicFramePr>
        <p:xfrm>
          <a:off x="8509686" y="1289960"/>
          <a:ext cx="3532000" cy="5349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7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7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/>
                        <a:t>프로필 사진 등록 버튼(2) 클릭시 사진 등록 팝업창 호출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7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변경할 이메일 주소 입력 후 인증 이메일 전송, 이메일에 포함된 링크를 클릭하면 이메일 인증 완료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입력한 휴대폰 번호로 인증번호 요청 전송 버튼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8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컨텐츠 제공 지역 선택 - 1단계 시 단위, 세부지역 - 구 단위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5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컨텐츠 카테고리 3개까지 선택 가능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9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7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수정 내용 변경 승인 신청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83" name="Google Shape;283;g7c68b47574_0_61"/>
          <p:cNvSpPr/>
          <p:nvPr/>
        </p:nvSpPr>
        <p:spPr>
          <a:xfrm>
            <a:off x="6391496" y="61262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변경신청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g7c68b47574_0_61"/>
          <p:cNvSpPr/>
          <p:nvPr/>
        </p:nvSpPr>
        <p:spPr>
          <a:xfrm>
            <a:off x="436196" y="32212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 사진 수정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g7c68b47574_0_61"/>
          <p:cNvSpPr/>
          <p:nvPr/>
        </p:nvSpPr>
        <p:spPr>
          <a:xfrm>
            <a:off x="876924" y="1668376"/>
            <a:ext cx="1344900" cy="1396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g7c68b47574_0_61"/>
          <p:cNvSpPr/>
          <p:nvPr/>
        </p:nvSpPr>
        <p:spPr>
          <a:xfrm>
            <a:off x="327935" y="31981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g7c68b47574_0_6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7c68b47574_0_6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g7c68b47574_0_61"/>
          <p:cNvSpPr/>
          <p:nvPr/>
        </p:nvSpPr>
        <p:spPr>
          <a:xfrm>
            <a:off x="4127408" y="2812896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g7c68b47574_0_61"/>
          <p:cNvSpPr/>
          <p:nvPr/>
        </p:nvSpPr>
        <p:spPr>
          <a:xfrm>
            <a:off x="4127408" y="3220338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g7c68b47574_0_61"/>
          <p:cNvSpPr/>
          <p:nvPr/>
        </p:nvSpPr>
        <p:spPr>
          <a:xfrm>
            <a:off x="4127408" y="4035221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g7c68b47574_0_61"/>
          <p:cNvSpPr/>
          <p:nvPr/>
        </p:nvSpPr>
        <p:spPr>
          <a:xfrm>
            <a:off x="4127408" y="44426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7c68b47574_0_61"/>
          <p:cNvSpPr/>
          <p:nvPr/>
        </p:nvSpPr>
        <p:spPr>
          <a:xfrm>
            <a:off x="4127405" y="525755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7c68b47574_0_61"/>
          <p:cNvSpPr/>
          <p:nvPr/>
        </p:nvSpPr>
        <p:spPr>
          <a:xfrm>
            <a:off x="4127405" y="5664975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7c68b47574_0_61"/>
          <p:cNvSpPr/>
          <p:nvPr/>
        </p:nvSpPr>
        <p:spPr>
          <a:xfrm>
            <a:off x="2832004" y="1998025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g7c68b47574_0_61"/>
          <p:cNvSpPr/>
          <p:nvPr/>
        </p:nvSpPr>
        <p:spPr>
          <a:xfrm>
            <a:off x="2832004" y="2405467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g7c68b47574_0_61"/>
          <p:cNvSpPr/>
          <p:nvPr/>
        </p:nvSpPr>
        <p:spPr>
          <a:xfrm>
            <a:off x="2832004" y="2812908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g7c68b47574_0_61"/>
          <p:cNvSpPr/>
          <p:nvPr/>
        </p:nvSpPr>
        <p:spPr>
          <a:xfrm>
            <a:off x="2832004" y="3220350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g7c68b47574_0_61"/>
          <p:cNvSpPr/>
          <p:nvPr/>
        </p:nvSpPr>
        <p:spPr>
          <a:xfrm>
            <a:off x="2832004" y="4035233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g7c68b47574_0_61"/>
          <p:cNvSpPr/>
          <p:nvPr/>
        </p:nvSpPr>
        <p:spPr>
          <a:xfrm>
            <a:off x="2832004" y="4442675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g7c68b47574_0_61"/>
          <p:cNvSpPr/>
          <p:nvPr/>
        </p:nvSpPr>
        <p:spPr>
          <a:xfrm>
            <a:off x="2832004" y="5257558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활동지역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g7c68b47574_0_61"/>
          <p:cNvSpPr/>
          <p:nvPr/>
        </p:nvSpPr>
        <p:spPr>
          <a:xfrm>
            <a:off x="1677601" y="5665000"/>
            <a:ext cx="2285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제공 컨텐츠 카테고리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g7c68b47574_0_61"/>
          <p:cNvSpPr/>
          <p:nvPr/>
        </p:nvSpPr>
        <p:spPr>
          <a:xfrm>
            <a:off x="6391496" y="14203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g7c68b47574_0_61"/>
          <p:cNvSpPr/>
          <p:nvPr/>
        </p:nvSpPr>
        <p:spPr>
          <a:xfrm>
            <a:off x="6486103" y="245032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g7c68b47574_0_61"/>
          <p:cNvSpPr/>
          <p:nvPr/>
        </p:nvSpPr>
        <p:spPr>
          <a:xfrm rot="10800000">
            <a:off x="4897034" y="5718657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7c68b47574_0_61"/>
          <p:cNvSpPr/>
          <p:nvPr/>
        </p:nvSpPr>
        <p:spPr>
          <a:xfrm>
            <a:off x="6486103" y="444267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g7c68b47574_0_61"/>
          <p:cNvSpPr/>
          <p:nvPr/>
        </p:nvSpPr>
        <p:spPr>
          <a:xfrm>
            <a:off x="4522799" y="4850104"/>
            <a:ext cx="1836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입력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g7c68b47574_0_61"/>
          <p:cNvSpPr/>
          <p:nvPr/>
        </p:nvSpPr>
        <p:spPr>
          <a:xfrm>
            <a:off x="6486103" y="4849688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g7c68b47574_0_61"/>
          <p:cNvSpPr/>
          <p:nvPr/>
        </p:nvSpPr>
        <p:spPr>
          <a:xfrm>
            <a:off x="6486103" y="402027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검색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g7c68b47574_0_61"/>
          <p:cNvSpPr/>
          <p:nvPr/>
        </p:nvSpPr>
        <p:spPr>
          <a:xfrm>
            <a:off x="4127408" y="3627779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g7c68b47574_0_61"/>
          <p:cNvSpPr/>
          <p:nvPr/>
        </p:nvSpPr>
        <p:spPr>
          <a:xfrm>
            <a:off x="2832004" y="3627792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e-mail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g7c68b47574_0_61"/>
          <p:cNvSpPr/>
          <p:nvPr/>
        </p:nvSpPr>
        <p:spPr>
          <a:xfrm>
            <a:off x="6486103" y="3650000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g7c68b47574_0_61"/>
          <p:cNvSpPr/>
          <p:nvPr/>
        </p:nvSpPr>
        <p:spPr>
          <a:xfrm>
            <a:off x="3996359" y="52344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g7c68b47574_0_61"/>
          <p:cNvSpPr/>
          <p:nvPr/>
        </p:nvSpPr>
        <p:spPr>
          <a:xfrm>
            <a:off x="3996359" y="56431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g7c68b47574_0_61"/>
          <p:cNvSpPr/>
          <p:nvPr/>
        </p:nvSpPr>
        <p:spPr>
          <a:xfrm>
            <a:off x="6285316" y="616581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g7c68b47574_0_61"/>
          <p:cNvSpPr/>
          <p:nvPr/>
        </p:nvSpPr>
        <p:spPr>
          <a:xfrm>
            <a:off x="6285320" y="44193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g7c68b47574_0_61"/>
          <p:cNvSpPr/>
          <p:nvPr/>
        </p:nvSpPr>
        <p:spPr>
          <a:xfrm rot="10800000">
            <a:off x="4897034" y="5309894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7c68b47574_0_61"/>
          <p:cNvSpPr/>
          <p:nvPr/>
        </p:nvSpPr>
        <p:spPr>
          <a:xfrm>
            <a:off x="5328894" y="5257550"/>
            <a:ext cx="25020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 지역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g7c68b47574_0_61"/>
          <p:cNvSpPr/>
          <p:nvPr/>
        </p:nvSpPr>
        <p:spPr>
          <a:xfrm rot="10800000">
            <a:off x="7565796" y="5320670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7c68b47574_0_61"/>
          <p:cNvSpPr/>
          <p:nvPr/>
        </p:nvSpPr>
        <p:spPr>
          <a:xfrm>
            <a:off x="5329205" y="566500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g7c68b47574_0_61"/>
          <p:cNvSpPr/>
          <p:nvPr/>
        </p:nvSpPr>
        <p:spPr>
          <a:xfrm rot="10800000">
            <a:off x="6098834" y="5718682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7c68b47574_0_61"/>
          <p:cNvSpPr/>
          <p:nvPr/>
        </p:nvSpPr>
        <p:spPr>
          <a:xfrm>
            <a:off x="6531005" y="567110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g7c68b47574_0_61"/>
          <p:cNvSpPr/>
          <p:nvPr/>
        </p:nvSpPr>
        <p:spPr>
          <a:xfrm rot="10800000">
            <a:off x="7300634" y="5724782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7c68b47574_0_61"/>
          <p:cNvSpPr/>
          <p:nvPr/>
        </p:nvSpPr>
        <p:spPr>
          <a:xfrm>
            <a:off x="6285327" y="36271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g7c68b47574_0_61"/>
          <p:cNvSpPr/>
          <p:nvPr/>
        </p:nvSpPr>
        <p:spPr>
          <a:xfrm>
            <a:off x="4732041" y="764500"/>
            <a:ext cx="45771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색상 항목 변경 불가, 가입 시 정보 표시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397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9D85C8-E028-49DE-B778-6392E0EB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58" y="164599"/>
            <a:ext cx="2584785" cy="1736641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a typeface="맑은 고딕"/>
              </a:rPr>
              <a:t>가이드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회원정보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수정</a:t>
            </a:r>
          </a:p>
        </p:txBody>
      </p:sp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85835078-27FA-4698-A268-BFA20C0C7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540" y="201362"/>
            <a:ext cx="8350522" cy="64468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122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496</Words>
  <Application>Microsoft Office PowerPoint</Application>
  <PresentationFormat>사용자 지정</PresentationFormat>
  <Paragraphs>199</Paragraphs>
  <Slides>11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화면 설계 및 화면 구현 현황  김현태</vt:lpstr>
      <vt:lpstr>PowerPoint 프레젠테이션</vt:lpstr>
      <vt:lpstr>회원 종류 선택</vt:lpstr>
      <vt:lpstr>PowerPoint 프레젠테이션</vt:lpstr>
      <vt:lpstr>가이드 회원 로그인</vt:lpstr>
      <vt:lpstr>PowerPoint 프레젠테이션</vt:lpstr>
      <vt:lpstr>가이드 회원가입</vt:lpstr>
      <vt:lpstr>PowerPoint 프레젠테이션</vt:lpstr>
      <vt:lpstr>가이드 회원정보 수정</vt:lpstr>
      <vt:lpstr>PowerPoint 프레젠테이션</vt:lpstr>
      <vt:lpstr>일반 회원 로그인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형준</dc:creator>
  <cp:lastModifiedBy>507-06</cp:lastModifiedBy>
  <cp:revision>170</cp:revision>
  <dcterms:created xsi:type="dcterms:W3CDTF">2020-01-15T12:55:20Z</dcterms:created>
  <dcterms:modified xsi:type="dcterms:W3CDTF">2020-01-30T00:41:46Z</dcterms:modified>
</cp:coreProperties>
</file>