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2"/>
  </p:notesMasterIdLst>
  <p:sldIdLst>
    <p:sldId id="329" r:id="rId3"/>
    <p:sldId id="336" r:id="rId4"/>
    <p:sldId id="369" r:id="rId5"/>
    <p:sldId id="370" r:id="rId6"/>
    <p:sldId id="371" r:id="rId7"/>
    <p:sldId id="372" r:id="rId8"/>
    <p:sldId id="373" r:id="rId9"/>
    <p:sldId id="374" r:id="rId10"/>
    <p:sldId id="3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329"/>
            <p14:sldId id="336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36B17-2B41-4580-B7C4-AB1E26B97C66}" v="143" dt="2020-01-22T15:25:02.619"/>
    <p1510:client id="{419CCFD1-80C3-44CE-A5BF-8C2D24921BB2}" v="24" dt="2020-01-22T14:22:31.073"/>
    <p1510:client id="{8A3736DB-FAC6-4357-BD37-0E8F1457A0CD}" v="315" dt="2020-01-22T14:58:5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8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31D36B17-2B41-4580-B7C4-AB1E26B97C66}"/>
    <pc:docChg chg="addSld delSld modSld sldOrd addMainMaster modMainMaster modSection">
      <pc:chgData name="게스트 사용자" userId="6a5aa6f92ab31816" providerId="Windows Live" clId="Web-{31D36B17-2B41-4580-B7C4-AB1E26B97C66}" dt="2020-01-22T15:25:02.619" v="135"/>
      <pc:docMkLst>
        <pc:docMk/>
      </pc:docMkLst>
      <pc:sldChg chg="addAnim delAnim modAnim">
        <pc:chgData name="게스트 사용자" userId="6a5aa6f92ab31816" providerId="Windows Live" clId="Web-{31D36B17-2B41-4580-B7C4-AB1E26B97C66}" dt="2020-01-22T15:20:22.024" v="115"/>
        <pc:sldMkLst>
          <pc:docMk/>
          <pc:sldMk cId="419339930" sldId="321"/>
        </pc:sldMkLst>
      </pc:sldChg>
      <pc:sldChg chg="addAnim modAnim">
        <pc:chgData name="게스트 사용자" userId="6a5aa6f92ab31816" providerId="Windows Live" clId="Web-{31D36B17-2B41-4580-B7C4-AB1E26B97C66}" dt="2020-01-22T15:21:03.149" v="119"/>
        <pc:sldMkLst>
          <pc:docMk/>
          <pc:sldMk cId="3463008284" sldId="322"/>
        </pc:sldMkLst>
      </pc:sldChg>
      <pc:sldChg chg="modSp add replId">
        <pc:chgData name="게스트 사용자" userId="6a5aa6f92ab31816" providerId="Windows Live" clId="Web-{31D36B17-2B41-4580-B7C4-AB1E26B97C66}" dt="2020-01-22T15:02:37.644" v="3" actId="20577"/>
        <pc:sldMkLst>
          <pc:docMk/>
          <pc:sldMk cId="3518464887" sldId="329"/>
        </pc:sldMkLst>
        <pc:spChg chg="mod">
          <ac:chgData name="게스트 사용자" userId="6a5aa6f92ab31816" providerId="Windows Live" clId="Web-{31D36B17-2B41-4580-B7C4-AB1E26B97C66}" dt="2020-01-22T15:02:37.644" v="3" actId="20577"/>
          <ac:spMkLst>
            <pc:docMk/>
            <pc:sldMk cId="3518464887" sldId="329"/>
            <ac:spMk id="2" creationId="{00000000-0000-0000-0000-000000000000}"/>
          </ac:spMkLst>
        </pc:spChg>
      </pc:sldChg>
      <pc:sldChg chg="modSp add ord replId">
        <pc:chgData name="게스트 사용자" userId="6a5aa6f92ab31816" providerId="Windows Live" clId="Web-{31D36B17-2B41-4580-B7C4-AB1E26B97C66}" dt="2020-01-22T15:14:02.148" v="69"/>
        <pc:sldMkLst>
          <pc:docMk/>
          <pc:sldMk cId="3954679055" sldId="330"/>
        </pc:sldMkLst>
        <pc:spChg chg="mod">
          <ac:chgData name="게스트 사용자" userId="6a5aa6f92ab31816" providerId="Windows Live" clId="Web-{31D36B17-2B41-4580-B7C4-AB1E26B97C66}" dt="2020-01-22T15:02:44.284" v="13" actId="20577"/>
          <ac:spMkLst>
            <pc:docMk/>
            <pc:sldMk cId="3954679055" sldId="330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1.691" v="21" actId="20577"/>
        <pc:sldMkLst>
          <pc:docMk/>
          <pc:sldMk cId="3719292720" sldId="331"/>
        </pc:sldMkLst>
        <pc:spChg chg="mod">
          <ac:chgData name="게스트 사용자" userId="6a5aa6f92ab31816" providerId="Windows Live" clId="Web-{31D36B17-2B41-4580-B7C4-AB1E26B97C66}" dt="2020-01-22T15:02:51.691" v="21" actId="20577"/>
          <ac:spMkLst>
            <pc:docMk/>
            <pc:sldMk cId="3719292720" sldId="331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9.972" v="27" actId="20577"/>
        <pc:sldMkLst>
          <pc:docMk/>
          <pc:sldMk cId="1442264666" sldId="332"/>
        </pc:sldMkLst>
        <pc:spChg chg="mod">
          <ac:chgData name="게스트 사용자" userId="6a5aa6f92ab31816" providerId="Windows Live" clId="Web-{31D36B17-2B41-4580-B7C4-AB1E26B97C66}" dt="2020-01-22T15:02:59.972" v="27" actId="20577"/>
          <ac:spMkLst>
            <pc:docMk/>
            <pc:sldMk cId="1442264666" sldId="332"/>
            <ac:spMk id="2" creationId="{00000000-0000-0000-0000-000000000000}"/>
          </ac:spMkLst>
        </pc:spChg>
      </pc:sldChg>
      <pc:sldChg chg="add ord">
        <pc:chgData name="게스트 사용자" userId="6a5aa6f92ab31816" providerId="Windows Live" clId="Web-{31D36B17-2B41-4580-B7C4-AB1E26B97C66}" dt="2020-01-22T15:03:30.956" v="39"/>
        <pc:sldMkLst>
          <pc:docMk/>
          <pc:sldMk cId="509471300" sldId="333"/>
        </pc:sldMkLst>
      </pc:sldChg>
      <pc:sldChg chg="add ord">
        <pc:chgData name="게스트 사용자" userId="6a5aa6f92ab31816" providerId="Windows Live" clId="Web-{31D36B17-2B41-4580-B7C4-AB1E26B97C66}" dt="2020-01-22T15:03:30.956" v="40"/>
        <pc:sldMkLst>
          <pc:docMk/>
          <pc:sldMk cId="3830799607" sldId="334"/>
        </pc:sldMkLst>
      </pc:sldChg>
      <pc:sldChg chg="add ord">
        <pc:chgData name="게스트 사용자" userId="6a5aa6f92ab31816" providerId="Windows Live" clId="Web-{31D36B17-2B41-4580-B7C4-AB1E26B97C66}" dt="2020-01-22T15:05:13.800" v="43"/>
        <pc:sldMkLst>
          <pc:docMk/>
          <pc:sldMk cId="2632434559" sldId="335"/>
        </pc:sldMkLst>
      </pc:sldChg>
      <pc:sldChg chg="add del">
        <pc:chgData name="게스트 사용자" userId="6a5aa6f92ab31816" providerId="Windows Live" clId="Web-{31D36B17-2B41-4580-B7C4-AB1E26B97C66}" dt="2020-01-22T15:03:23.738" v="36"/>
        <pc:sldMkLst>
          <pc:docMk/>
          <pc:sldMk cId="2261015705" sldId="336"/>
        </pc:sldMkLst>
      </pc:sldChg>
      <pc:sldChg chg="add">
        <pc:chgData name="게스트 사용자" userId="6a5aa6f92ab31816" providerId="Windows Live" clId="Web-{31D36B17-2B41-4580-B7C4-AB1E26B97C66}" dt="2020-01-22T15:05:08.675" v="42"/>
        <pc:sldMkLst>
          <pc:docMk/>
          <pc:sldMk cId="3683525465" sldId="336"/>
        </pc:sldMkLst>
      </pc:sldChg>
      <pc:sldChg chg="add">
        <pc:chgData name="게스트 사용자" userId="6a5aa6f92ab31816" providerId="Windows Live" clId="Web-{31D36B17-2B41-4580-B7C4-AB1E26B97C66}" dt="2020-01-22T15:06:34.332" v="44"/>
        <pc:sldMkLst>
          <pc:docMk/>
          <pc:sldMk cId="3139824015" sldId="337"/>
        </pc:sldMkLst>
      </pc:sldChg>
      <pc:sldChg chg="add del">
        <pc:chgData name="게스트 사용자" userId="6a5aa6f92ab31816" providerId="Windows Live" clId="Web-{31D36B17-2B41-4580-B7C4-AB1E26B97C66}" dt="2020-01-22T15:03:23.753" v="37"/>
        <pc:sldMkLst>
          <pc:docMk/>
          <pc:sldMk cId="3691816687" sldId="337"/>
        </pc:sldMkLst>
      </pc:sldChg>
      <pc:sldChg chg="add">
        <pc:chgData name="게스트 사용자" userId="6a5aa6f92ab31816" providerId="Windows Live" clId="Web-{31D36B17-2B41-4580-B7C4-AB1E26B97C66}" dt="2020-01-22T15:06:34.551" v="45"/>
        <pc:sldMkLst>
          <pc:docMk/>
          <pc:sldMk cId="2529717265" sldId="338"/>
        </pc:sldMkLst>
      </pc:sldChg>
      <pc:sldChg chg="add del">
        <pc:chgData name="게스트 사용자" userId="6a5aa6f92ab31816" providerId="Windows Live" clId="Web-{31D36B17-2B41-4580-B7C4-AB1E26B97C66}" dt="2020-01-22T15:03:23.753" v="38"/>
        <pc:sldMkLst>
          <pc:docMk/>
          <pc:sldMk cId="3070608164" sldId="338"/>
        </pc:sldMkLst>
      </pc:sldChg>
      <pc:sldChg chg="add">
        <pc:chgData name="게스트 사용자" userId="6a5aa6f92ab31816" providerId="Windows Live" clId="Web-{31D36B17-2B41-4580-B7C4-AB1E26B97C66}" dt="2020-01-22T15:07:09.457" v="46"/>
        <pc:sldMkLst>
          <pc:docMk/>
          <pc:sldMk cId="2824968533" sldId="339"/>
        </pc:sldMkLst>
      </pc:sldChg>
      <pc:sldChg chg="add">
        <pc:chgData name="게스트 사용자" userId="6a5aa6f92ab31816" providerId="Windows Live" clId="Web-{31D36B17-2B41-4580-B7C4-AB1E26B97C66}" dt="2020-01-22T15:07:09.723" v="47"/>
        <pc:sldMkLst>
          <pc:docMk/>
          <pc:sldMk cId="4057397149" sldId="340"/>
        </pc:sldMkLst>
      </pc:sldChg>
      <pc:sldChg chg="add">
        <pc:chgData name="게스트 사용자" userId="6a5aa6f92ab31816" providerId="Windows Live" clId="Web-{31D36B17-2B41-4580-B7C4-AB1E26B97C66}" dt="2020-01-22T15:07:45.629" v="48"/>
        <pc:sldMkLst>
          <pc:docMk/>
          <pc:sldMk cId="2835991850" sldId="341"/>
        </pc:sldMkLst>
      </pc:sldChg>
      <pc:sldChg chg="add">
        <pc:chgData name="게스트 사용자" userId="6a5aa6f92ab31816" providerId="Windows Live" clId="Web-{31D36B17-2B41-4580-B7C4-AB1E26B97C66}" dt="2020-01-22T15:07:45.895" v="49"/>
        <pc:sldMkLst>
          <pc:docMk/>
          <pc:sldMk cId="518886708" sldId="342"/>
        </pc:sldMkLst>
      </pc:sldChg>
      <pc:sldChg chg="add">
        <pc:chgData name="게스트 사용자" userId="6a5aa6f92ab31816" providerId="Windows Live" clId="Web-{31D36B17-2B41-4580-B7C4-AB1E26B97C66}" dt="2020-01-22T15:09:10.020" v="50"/>
        <pc:sldMkLst>
          <pc:docMk/>
          <pc:sldMk cId="2594536448" sldId="343"/>
        </pc:sldMkLst>
      </pc:sldChg>
      <pc:sldChg chg="add">
        <pc:chgData name="게스트 사용자" userId="6a5aa6f92ab31816" providerId="Windows Live" clId="Web-{31D36B17-2B41-4580-B7C4-AB1E26B97C66}" dt="2020-01-22T15:09:10.192" v="51"/>
        <pc:sldMkLst>
          <pc:docMk/>
          <pc:sldMk cId="1700290961" sldId="344"/>
        </pc:sldMkLst>
      </pc:sldChg>
      <pc:sldChg chg="add">
        <pc:chgData name="게스트 사용자" userId="6a5aa6f92ab31816" providerId="Windows Live" clId="Web-{31D36B17-2B41-4580-B7C4-AB1E26B97C66}" dt="2020-01-22T15:09:10.286" v="52"/>
        <pc:sldMkLst>
          <pc:docMk/>
          <pc:sldMk cId="744874355" sldId="345"/>
        </pc:sldMkLst>
      </pc:sldChg>
      <pc:sldChg chg="add">
        <pc:chgData name="게스트 사용자" userId="6a5aa6f92ab31816" providerId="Windows Live" clId="Web-{31D36B17-2B41-4580-B7C4-AB1E26B97C66}" dt="2020-01-22T15:09:10.395" v="53"/>
        <pc:sldMkLst>
          <pc:docMk/>
          <pc:sldMk cId="1822337198" sldId="346"/>
        </pc:sldMkLst>
      </pc:sldChg>
      <pc:sldChg chg="add">
        <pc:chgData name="게스트 사용자" userId="6a5aa6f92ab31816" providerId="Windows Live" clId="Web-{31D36B17-2B41-4580-B7C4-AB1E26B97C66}" dt="2020-01-22T15:09:55.833" v="54"/>
        <pc:sldMkLst>
          <pc:docMk/>
          <pc:sldMk cId="3163564588" sldId="347"/>
        </pc:sldMkLst>
      </pc:sldChg>
      <pc:sldChg chg="add">
        <pc:chgData name="게스트 사용자" userId="6a5aa6f92ab31816" providerId="Windows Live" clId="Web-{31D36B17-2B41-4580-B7C4-AB1E26B97C66}" dt="2020-01-22T15:09:56.083" v="55"/>
        <pc:sldMkLst>
          <pc:docMk/>
          <pc:sldMk cId="1898715554" sldId="348"/>
        </pc:sldMkLst>
      </pc:sldChg>
      <pc:sldChg chg="add">
        <pc:chgData name="게스트 사용자" userId="6a5aa6f92ab31816" providerId="Windows Live" clId="Web-{31D36B17-2B41-4580-B7C4-AB1E26B97C66}" dt="2020-01-22T15:09:56.286" v="56"/>
        <pc:sldMkLst>
          <pc:docMk/>
          <pc:sldMk cId="3673688512" sldId="349"/>
        </pc:sldMkLst>
      </pc:sldChg>
      <pc:sldChg chg="add">
        <pc:chgData name="게스트 사용자" userId="6a5aa6f92ab31816" providerId="Windows Live" clId="Web-{31D36B17-2B41-4580-B7C4-AB1E26B97C66}" dt="2020-01-22T15:09:56.520" v="57"/>
        <pc:sldMkLst>
          <pc:docMk/>
          <pc:sldMk cId="1953213962" sldId="350"/>
        </pc:sldMkLst>
      </pc:sldChg>
      <pc:sldChg chg="add">
        <pc:chgData name="게스트 사용자" userId="6a5aa6f92ab31816" providerId="Windows Live" clId="Web-{31D36B17-2B41-4580-B7C4-AB1E26B97C66}" dt="2020-01-22T15:09:56.723" v="58"/>
        <pc:sldMkLst>
          <pc:docMk/>
          <pc:sldMk cId="3768556447" sldId="351"/>
        </pc:sldMkLst>
      </pc:sldChg>
      <pc:sldChg chg="addSp delSp modSp new addAnim modAnim">
        <pc:chgData name="게스트 사용자" userId="6a5aa6f92ab31816" providerId="Windows Live" clId="Web-{31D36B17-2B41-4580-B7C4-AB1E26B97C66}" dt="2020-01-22T15:19:17.508" v="109"/>
        <pc:sldMkLst>
          <pc:docMk/>
          <pc:sldMk cId="185484056" sldId="352"/>
        </pc:sldMkLst>
        <pc:spChg chg="mod">
          <ac:chgData name="게스트 사용자" userId="6a5aa6f92ab31816" providerId="Windows Live" clId="Web-{31D36B17-2B41-4580-B7C4-AB1E26B97C66}" dt="2020-01-22T15:17:00.789" v="86" actId="14100"/>
          <ac:spMkLst>
            <pc:docMk/>
            <pc:sldMk cId="185484056" sldId="352"/>
            <ac:spMk id="2" creationId="{BEC82DAE-7843-4DE8-92A2-F4005D16EB1D}"/>
          </ac:spMkLst>
        </pc:spChg>
        <pc:spChg chg="del">
          <ac:chgData name="게스트 사용자" userId="6a5aa6f92ab31816" providerId="Windows Live" clId="Web-{31D36B17-2B41-4580-B7C4-AB1E26B97C66}" dt="2020-01-22T15:16:50.758" v="71"/>
          <ac:spMkLst>
            <pc:docMk/>
            <pc:sldMk cId="185484056" sldId="352"/>
            <ac:spMk id="3" creationId="{6DD355EF-7959-496B-84EF-ECBEE8716C5D}"/>
          </ac:spMkLst>
        </pc:spChg>
        <pc:picChg chg="add mod ord">
          <ac:chgData name="게스트 사용자" userId="6a5aa6f92ab31816" providerId="Windows Live" clId="Web-{31D36B17-2B41-4580-B7C4-AB1E26B97C66}" dt="2020-01-22T15:18:22.336" v="95" actId="1076"/>
          <ac:picMkLst>
            <pc:docMk/>
            <pc:sldMk cId="185484056" sldId="352"/>
            <ac:picMk id="4" creationId="{A5690489-1278-4CC2-984A-B0419CA82A32}"/>
          </ac:picMkLst>
        </pc:picChg>
        <pc:picChg chg="add mod">
          <ac:chgData name="게스트 사용자" userId="6a5aa6f92ab31816" providerId="Windows Live" clId="Web-{31D36B17-2B41-4580-B7C4-AB1E26B97C66}" dt="2020-01-22T15:19:04.227" v="103" actId="1076"/>
          <ac:picMkLst>
            <pc:docMk/>
            <pc:sldMk cId="185484056" sldId="352"/>
            <ac:picMk id="6" creationId="{5A03A46B-F404-461B-AD45-577FDB9480E4}"/>
          </ac:picMkLst>
        </pc:picChg>
        <pc:picChg chg="add mod">
          <ac:chgData name="게스트 사용자" userId="6a5aa6f92ab31816" providerId="Windows Live" clId="Web-{31D36B17-2B41-4580-B7C4-AB1E26B97C66}" dt="2020-01-22T15:18:58.696" v="101" actId="1076"/>
          <ac:picMkLst>
            <pc:docMk/>
            <pc:sldMk cId="185484056" sldId="352"/>
            <ac:picMk id="8" creationId="{4D06A72A-324E-4C78-992E-182D41F8608D}"/>
          </ac:picMkLst>
        </pc:picChg>
      </pc:sldChg>
      <pc:sldChg chg="add del">
        <pc:chgData name="게스트 사용자" userId="6a5aa6f92ab31816" providerId="Windows Live" clId="Web-{31D36B17-2B41-4580-B7C4-AB1E26B97C66}" dt="2020-01-22T15:13:49.085" v="68"/>
        <pc:sldMkLst>
          <pc:docMk/>
          <pc:sldMk cId="4168771825" sldId="352"/>
        </pc:sldMkLst>
      </pc:sldChg>
      <pc:sldChg chg="add">
        <pc:chgData name="게스트 사용자" userId="6a5aa6f92ab31816" providerId="Windows Live" clId="Web-{31D36B17-2B41-4580-B7C4-AB1E26B97C66}" dt="2020-01-22T15:24:59.525" v="120"/>
        <pc:sldMkLst>
          <pc:docMk/>
          <pc:sldMk cId="1905859228" sldId="353"/>
        </pc:sldMkLst>
      </pc:sldChg>
      <pc:sldChg chg="add del">
        <pc:chgData name="게스트 사용자" userId="6a5aa6f92ab31816" providerId="Windows Live" clId="Web-{31D36B17-2B41-4580-B7C4-AB1E26B97C66}" dt="2020-01-22T15:13:49.085" v="67"/>
        <pc:sldMkLst>
          <pc:docMk/>
          <pc:sldMk cId="2814389706" sldId="353"/>
        </pc:sldMkLst>
      </pc:sldChg>
      <pc:sldChg chg="add">
        <pc:chgData name="게스트 사용자" userId="6a5aa6f92ab31816" providerId="Windows Live" clId="Web-{31D36B17-2B41-4580-B7C4-AB1E26B97C66}" dt="2020-01-22T15:24:59.838" v="121"/>
        <pc:sldMkLst>
          <pc:docMk/>
          <pc:sldMk cId="1571984032" sldId="354"/>
        </pc:sldMkLst>
      </pc:sldChg>
      <pc:sldChg chg="add del">
        <pc:chgData name="게스트 사용자" userId="6a5aa6f92ab31816" providerId="Windows Live" clId="Web-{31D36B17-2B41-4580-B7C4-AB1E26B97C66}" dt="2020-01-22T15:13:49.085" v="66"/>
        <pc:sldMkLst>
          <pc:docMk/>
          <pc:sldMk cId="3969045613" sldId="354"/>
        </pc:sldMkLst>
      </pc:sldChg>
      <pc:sldChg chg="add del">
        <pc:chgData name="게스트 사용자" userId="6a5aa6f92ab31816" providerId="Windows Live" clId="Web-{31D36B17-2B41-4580-B7C4-AB1E26B97C66}" dt="2020-01-22T15:13:49.085" v="65"/>
        <pc:sldMkLst>
          <pc:docMk/>
          <pc:sldMk cId="991665997" sldId="355"/>
        </pc:sldMkLst>
      </pc:sldChg>
      <pc:sldChg chg="add">
        <pc:chgData name="게스트 사용자" userId="6a5aa6f92ab31816" providerId="Windows Live" clId="Web-{31D36B17-2B41-4580-B7C4-AB1E26B97C66}" dt="2020-01-22T15:25:00.010" v="122"/>
        <pc:sldMkLst>
          <pc:docMk/>
          <pc:sldMk cId="3670856752" sldId="355"/>
        </pc:sldMkLst>
      </pc:sldChg>
      <pc:sldChg chg="add del">
        <pc:chgData name="게스트 사용자" userId="6a5aa6f92ab31816" providerId="Windows Live" clId="Web-{31D36B17-2B41-4580-B7C4-AB1E26B97C66}" dt="2020-01-22T15:13:49.069" v="64"/>
        <pc:sldMkLst>
          <pc:docMk/>
          <pc:sldMk cId="2640501729" sldId="356"/>
        </pc:sldMkLst>
      </pc:sldChg>
      <pc:sldChg chg="add">
        <pc:chgData name="게스트 사용자" userId="6a5aa6f92ab31816" providerId="Windows Live" clId="Web-{31D36B17-2B41-4580-B7C4-AB1E26B97C66}" dt="2020-01-22T15:25:00.322" v="123"/>
        <pc:sldMkLst>
          <pc:docMk/>
          <pc:sldMk cId="3084338661" sldId="356"/>
        </pc:sldMkLst>
      </pc:sldChg>
      <pc:sldChg chg="add">
        <pc:chgData name="게스트 사용자" userId="6a5aa6f92ab31816" providerId="Windows Live" clId="Web-{31D36B17-2B41-4580-B7C4-AB1E26B97C66}" dt="2020-01-22T15:25:00.463" v="124"/>
        <pc:sldMkLst>
          <pc:docMk/>
          <pc:sldMk cId="2119686186" sldId="357"/>
        </pc:sldMkLst>
      </pc:sldChg>
      <pc:sldChg chg="add">
        <pc:chgData name="게스트 사용자" userId="6a5aa6f92ab31816" providerId="Windows Live" clId="Web-{31D36B17-2B41-4580-B7C4-AB1E26B97C66}" dt="2020-01-22T15:25:00.619" v="125"/>
        <pc:sldMkLst>
          <pc:docMk/>
          <pc:sldMk cId="1456230992" sldId="358"/>
        </pc:sldMkLst>
      </pc:sldChg>
      <pc:sldChg chg="add">
        <pc:chgData name="게스트 사용자" userId="6a5aa6f92ab31816" providerId="Windows Live" clId="Web-{31D36B17-2B41-4580-B7C4-AB1E26B97C66}" dt="2020-01-22T15:25:00.978" v="126"/>
        <pc:sldMkLst>
          <pc:docMk/>
          <pc:sldMk cId="3517439874" sldId="359"/>
        </pc:sldMkLst>
      </pc:sldChg>
      <pc:sldChg chg="add">
        <pc:chgData name="게스트 사용자" userId="6a5aa6f92ab31816" providerId="Windows Live" clId="Web-{31D36B17-2B41-4580-B7C4-AB1E26B97C66}" dt="2020-01-22T15:25:01.134" v="127"/>
        <pc:sldMkLst>
          <pc:docMk/>
          <pc:sldMk cId="1563329926" sldId="360"/>
        </pc:sldMkLst>
      </pc:sldChg>
      <pc:sldChg chg="add">
        <pc:chgData name="게스트 사용자" userId="6a5aa6f92ab31816" providerId="Windows Live" clId="Web-{31D36B17-2B41-4580-B7C4-AB1E26B97C66}" dt="2020-01-22T15:25:01.260" v="128"/>
        <pc:sldMkLst>
          <pc:docMk/>
          <pc:sldMk cId="1100972175" sldId="361"/>
        </pc:sldMkLst>
      </pc:sldChg>
      <pc:sldChg chg="add">
        <pc:chgData name="게스트 사용자" userId="6a5aa6f92ab31816" providerId="Windows Live" clId="Web-{31D36B17-2B41-4580-B7C4-AB1E26B97C66}" dt="2020-01-22T15:25:01.588" v="129"/>
        <pc:sldMkLst>
          <pc:docMk/>
          <pc:sldMk cId="2789527948" sldId="362"/>
        </pc:sldMkLst>
      </pc:sldChg>
      <pc:sldChg chg="add">
        <pc:chgData name="게스트 사용자" userId="6a5aa6f92ab31816" providerId="Windows Live" clId="Web-{31D36B17-2B41-4580-B7C4-AB1E26B97C66}" dt="2020-01-22T15:25:01.775" v="130"/>
        <pc:sldMkLst>
          <pc:docMk/>
          <pc:sldMk cId="3780710671" sldId="363"/>
        </pc:sldMkLst>
      </pc:sldChg>
      <pc:sldChg chg="add">
        <pc:chgData name="게스트 사용자" userId="6a5aa6f92ab31816" providerId="Windows Live" clId="Web-{31D36B17-2B41-4580-B7C4-AB1E26B97C66}" dt="2020-01-22T15:25:01.978" v="131"/>
        <pc:sldMkLst>
          <pc:docMk/>
          <pc:sldMk cId="4176721487" sldId="364"/>
        </pc:sldMkLst>
      </pc:sldChg>
      <pc:sldChg chg="add">
        <pc:chgData name="게스트 사용자" userId="6a5aa6f92ab31816" providerId="Windows Live" clId="Web-{31D36B17-2B41-4580-B7C4-AB1E26B97C66}" dt="2020-01-22T15:25:02.150" v="132"/>
        <pc:sldMkLst>
          <pc:docMk/>
          <pc:sldMk cId="120846092" sldId="365"/>
        </pc:sldMkLst>
      </pc:sldChg>
      <pc:sldChg chg="add">
        <pc:chgData name="게스트 사용자" userId="6a5aa6f92ab31816" providerId="Windows Live" clId="Web-{31D36B17-2B41-4580-B7C4-AB1E26B97C66}" dt="2020-01-22T15:25:02.353" v="133"/>
        <pc:sldMkLst>
          <pc:docMk/>
          <pc:sldMk cId="728990669" sldId="366"/>
        </pc:sldMkLst>
      </pc:sldChg>
      <pc:sldChg chg="add">
        <pc:chgData name="게스트 사용자" userId="6a5aa6f92ab31816" providerId="Windows Live" clId="Web-{31D36B17-2B41-4580-B7C4-AB1E26B97C66}" dt="2020-01-22T15:25:02.478" v="134"/>
        <pc:sldMkLst>
          <pc:docMk/>
          <pc:sldMk cId="3498344290" sldId="367"/>
        </pc:sldMkLst>
      </pc:sldChg>
      <pc:sldChg chg="add">
        <pc:chgData name="게스트 사용자" userId="6a5aa6f92ab31816" providerId="Windows Live" clId="Web-{31D36B17-2B41-4580-B7C4-AB1E26B97C66}" dt="2020-01-22T15:25:02.619" v="135"/>
        <pc:sldMkLst>
          <pc:docMk/>
          <pc:sldMk cId="3828278316" sldId="368"/>
        </pc:sldMkLst>
      </pc:sldChg>
      <pc:sldMasterChg chg="add ad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0" sldId="2147483648"/>
        </pc:sldMasterMkLst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7"/>
          </pc:sldLayoutMkLst>
        </pc:sldLayoutChg>
      </pc:sldMasterChg>
      <pc:sldMasterChg chg="replId modSldLayout">
        <pc:chgData name="게스트 사용자" userId="6a5aa6f92ab31816" providerId="Windows Live" clId="Web-{31D36B17-2B41-4580-B7C4-AB1E26B97C66}" dt="2020-01-22T15:03:11.519" v="30"/>
        <pc:sldMasterMkLst>
          <pc:docMk/>
          <pc:sldMasterMk cId="1029876161" sldId="2147483660"/>
        </pc:sldMasterMkLst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06171068" sldId="2147483661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345915867" sldId="2147483662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600768340" sldId="2147483663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17382358" sldId="2147483664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03178043" sldId="2147483665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687644902" sldId="2147483666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411356803" sldId="2147483667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314977120" sldId="2147483668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600316271" sldId="2147483669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64337690" sldId="2147483670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253073943" sldId="2147483671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5:08.675" v="42"/>
        <pc:sldMasterMkLst>
          <pc:docMk/>
          <pc:sldMasterMk cId="0" sldId="2147483672"/>
        </pc:sldMasterMkLst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3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4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5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6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7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8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9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0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1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2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1173785590" sldId="2147483684"/>
        </pc:sldMasterMkLst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4123016263" sldId="2147483658"/>
          </pc:sldLayoutMkLst>
        </pc:sldLayoutChg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877425461" sldId="214748365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125061081" sldId="2147483685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303482215" sldId="2147483686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968779425" sldId="2147483687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532530076" sldId="2147483688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230341892" sldId="214748368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751105688" sldId="2147483690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3609280552" sldId="2147483691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129402684" sldId="2147483692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66280719" sldId="2147483693"/>
          </pc:sldLayoutMkLst>
        </pc:sldLayoutChg>
      </pc:sldMasterChg>
    </pc:docChg>
  </pc:docChgLst>
  <pc:docChgLst>
    <pc:chgData name="게스트 사용자" userId="6a5aa6f92ab31816" providerId="Windows Live" clId="Web-{8A3736DB-FAC6-4357-BD37-0E8F1457A0CD}"/>
    <pc:docChg chg="addSld modSld modSection">
      <pc:chgData name="게스트 사용자" userId="6a5aa6f92ab31816" providerId="Windows Live" clId="Web-{8A3736DB-FAC6-4357-BD37-0E8F1457A0CD}" dt="2020-01-22T14:58:51.483" v="303" actId="14100"/>
      <pc:docMkLst>
        <pc:docMk/>
      </pc:docMkLst>
      <pc:sldChg chg="modSp">
        <pc:chgData name="게스트 사용자" userId="6a5aa6f92ab31816" providerId="Windows Live" clId="Web-{8A3736DB-FAC6-4357-BD37-0E8F1457A0CD}" dt="2020-01-22T14:58:51.483" v="303" actId="14100"/>
        <pc:sldMkLst>
          <pc:docMk/>
          <pc:sldMk cId="1958019098" sldId="320"/>
        </pc:sldMkLst>
        <pc:spChg chg="mod">
          <ac:chgData name="게스트 사용자" userId="6a5aa6f92ab31816" providerId="Windows Live" clId="Web-{8A3736DB-FAC6-4357-BD37-0E8F1457A0CD}" dt="2020-01-22T14:58:51.483" v="303" actId="14100"/>
          <ac:spMkLst>
            <pc:docMk/>
            <pc:sldMk cId="1958019098" sldId="320"/>
            <ac:spMk id="2" creationId="{00000000-0000-0000-0000-000000000000}"/>
          </ac:spMkLst>
        </pc:spChg>
      </pc:sldChg>
      <pc:sldChg chg="addSp delSp modSp new">
        <pc:chgData name="게스트 사용자" userId="6a5aa6f92ab31816" providerId="Windows Live" clId="Web-{8A3736DB-FAC6-4357-BD37-0E8F1457A0CD}" dt="2020-01-22T14:38:31.143" v="132"/>
        <pc:sldMkLst>
          <pc:docMk/>
          <pc:sldMk cId="2201229752" sldId="324"/>
        </pc:sldMkLst>
        <pc:spChg chg="mod">
          <ac:chgData name="게스트 사용자" userId="6a5aa6f92ab31816" providerId="Windows Live" clId="Web-{8A3736DB-FAC6-4357-BD37-0E8F1457A0CD}" dt="2020-01-22T14:37:47.049" v="125" actId="1076"/>
          <ac:spMkLst>
            <pc:docMk/>
            <pc:sldMk cId="2201229752" sldId="324"/>
            <ac:spMk id="2" creationId="{8C9D85C8-E028-49DE-B778-6392E0EBB60E}"/>
          </ac:spMkLst>
        </pc:spChg>
        <pc:spChg chg="del">
          <ac:chgData name="게스트 사용자" userId="6a5aa6f92ab31816" providerId="Windows Live" clId="Web-{8A3736DB-FAC6-4357-BD37-0E8F1457A0CD}" dt="2020-01-22T14:36:58.518" v="1"/>
          <ac:spMkLst>
            <pc:docMk/>
            <pc:sldMk cId="2201229752" sldId="324"/>
            <ac:spMk id="3" creationId="{C701F306-AAC7-45D4-A4F2-B372803E0CE4}"/>
          </ac:spMkLst>
        </pc:spChg>
        <pc:picChg chg="add mod ord">
          <ac:chgData name="게스트 사용자" userId="6a5aa6f92ab31816" providerId="Windows Live" clId="Web-{8A3736DB-FAC6-4357-BD37-0E8F1457A0CD}" dt="2020-01-22T14:38:31.143" v="132"/>
          <ac:picMkLst>
            <pc:docMk/>
            <pc:sldMk cId="2201229752" sldId="324"/>
            <ac:picMk id="4" creationId="{85835078-27FA-4698-A268-BFA20C0C7091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48:40.740" v="174" actId="14100"/>
        <pc:sldMkLst>
          <pc:docMk/>
          <pc:sldMk cId="1454526729" sldId="325"/>
        </pc:sldMkLst>
        <pc:spChg chg="mod">
          <ac:chgData name="게스트 사용자" userId="6a5aa6f92ab31816" providerId="Windows Live" clId="Web-{8A3736DB-FAC6-4357-BD37-0E8F1457A0CD}" dt="2020-01-22T14:46:04.364" v="157" actId="1076"/>
          <ac:spMkLst>
            <pc:docMk/>
            <pc:sldMk cId="1454526729" sldId="325"/>
            <ac:spMk id="2" creationId="{956EDBD2-26D6-4D4F-A7B4-9793FB7D78B6}"/>
          </ac:spMkLst>
        </pc:spChg>
        <pc:spChg chg="del">
          <ac:chgData name="게스트 사용자" userId="6a5aa6f92ab31816" providerId="Windows Live" clId="Web-{8A3736DB-FAC6-4357-BD37-0E8F1457A0CD}" dt="2020-01-22T14:45:16.380" v="134"/>
          <ac:spMkLst>
            <pc:docMk/>
            <pc:sldMk cId="1454526729" sldId="325"/>
            <ac:spMk id="3" creationId="{58AE3D7C-2447-4D2F-94D7-0707D471BB25}"/>
          </ac:spMkLst>
        </pc:spChg>
        <pc:picChg chg="add mod ord">
          <ac:chgData name="게스트 사용자" userId="6a5aa6f92ab31816" providerId="Windows Live" clId="Web-{8A3736DB-FAC6-4357-BD37-0E8F1457A0CD}" dt="2020-01-22T14:48:38.006" v="173" actId="1076"/>
          <ac:picMkLst>
            <pc:docMk/>
            <pc:sldMk cId="1454526729" sldId="325"/>
            <ac:picMk id="4" creationId="{1F61D7C8-0771-4ECB-924E-6643600758F8}"/>
          </ac:picMkLst>
        </pc:picChg>
        <pc:picChg chg="add mod">
          <ac:chgData name="게스트 사용자" userId="6a5aa6f92ab31816" providerId="Windows Live" clId="Web-{8A3736DB-FAC6-4357-BD37-0E8F1457A0CD}" dt="2020-01-22T14:47:47.490" v="161" actId="1076"/>
          <ac:picMkLst>
            <pc:docMk/>
            <pc:sldMk cId="1454526729" sldId="325"/>
            <ac:picMk id="6" creationId="{F80A3E52-6C4F-4AB6-ADF0-437E982A075E}"/>
          </ac:picMkLst>
        </pc:picChg>
        <pc:cxnChg chg="add del mod">
          <ac:chgData name="게스트 사용자" userId="6a5aa6f92ab31816" providerId="Windows Live" clId="Web-{8A3736DB-FAC6-4357-BD37-0E8F1457A0CD}" dt="2020-01-22T14:48:08.068" v="165"/>
          <ac:cxnSpMkLst>
            <pc:docMk/>
            <pc:sldMk cId="1454526729" sldId="325"/>
            <ac:cxnSpMk id="8" creationId="{2D8524AD-9328-41DE-9418-55E76BB65B3C}"/>
          </ac:cxnSpMkLst>
        </pc:cxnChg>
        <pc:cxnChg chg="add mod">
          <ac:chgData name="게스트 사용자" userId="6a5aa6f92ab31816" providerId="Windows Live" clId="Web-{8A3736DB-FAC6-4357-BD37-0E8F1457A0CD}" dt="2020-01-22T14:48:28.459" v="171" actId="14100"/>
          <ac:cxnSpMkLst>
            <pc:docMk/>
            <pc:sldMk cId="1454526729" sldId="325"/>
            <ac:cxnSpMk id="10" creationId="{88C0304E-8088-4CCE-AF20-A3F980425B4D}"/>
          </ac:cxnSpMkLst>
        </pc:cxnChg>
        <pc:cxnChg chg="add mod">
          <ac:chgData name="게스트 사용자" userId="6a5aa6f92ab31816" providerId="Windows Live" clId="Web-{8A3736DB-FAC6-4357-BD37-0E8F1457A0CD}" dt="2020-01-22T14:48:40.740" v="174" actId="14100"/>
          <ac:cxnSpMkLst>
            <pc:docMk/>
            <pc:sldMk cId="1454526729" sldId="325"/>
            <ac:cxnSpMk id="11" creationId="{10792CB8-D36E-4300-AD87-D66A2C4F7CB5}"/>
          </ac:cxnSpMkLst>
        </pc:cxnChg>
      </pc:sldChg>
      <pc:sldChg chg="addSp delSp modSp new">
        <pc:chgData name="게스트 사용자" userId="6a5aa6f92ab31816" providerId="Windows Live" clId="Web-{8A3736DB-FAC6-4357-BD37-0E8F1457A0CD}" dt="2020-01-22T14:52:20.742" v="195" actId="1076"/>
        <pc:sldMkLst>
          <pc:docMk/>
          <pc:sldMk cId="884049512" sldId="326"/>
        </pc:sldMkLst>
        <pc:spChg chg="mod">
          <ac:chgData name="게스트 사용자" userId="6a5aa6f92ab31816" providerId="Windows Live" clId="Web-{8A3736DB-FAC6-4357-BD37-0E8F1457A0CD}" dt="2020-01-22T14:52:11.413" v="194" actId="1076"/>
          <ac:spMkLst>
            <pc:docMk/>
            <pc:sldMk cId="884049512" sldId="326"/>
            <ac:spMk id="2" creationId="{CB69CF36-75D4-4755-98B5-33D493E225E1}"/>
          </ac:spMkLst>
        </pc:spChg>
        <pc:spChg chg="del">
          <ac:chgData name="게스트 사용자" userId="6a5aa6f92ab31816" providerId="Windows Live" clId="Web-{8A3736DB-FAC6-4357-BD37-0E8F1457A0CD}" dt="2020-01-22T14:51:43.648" v="176"/>
          <ac:spMkLst>
            <pc:docMk/>
            <pc:sldMk cId="884049512" sldId="326"/>
            <ac:spMk id="3" creationId="{6A0D2AC2-D85A-4FE0-A2E9-0388C4C8E465}"/>
          </ac:spMkLst>
        </pc:spChg>
        <pc:picChg chg="add mod ord">
          <ac:chgData name="게스트 사용자" userId="6a5aa6f92ab31816" providerId="Windows Live" clId="Web-{8A3736DB-FAC6-4357-BD37-0E8F1457A0CD}" dt="2020-01-22T14:52:20.742" v="195" actId="1076"/>
          <ac:picMkLst>
            <pc:docMk/>
            <pc:sldMk cId="884049512" sldId="326"/>
            <ac:picMk id="4" creationId="{45A01A3B-FB10-49DE-ADDA-4A00E45FE1E5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4:04.258" v="233" actId="1076"/>
        <pc:sldMkLst>
          <pc:docMk/>
          <pc:sldMk cId="825069935" sldId="327"/>
        </pc:sldMkLst>
        <pc:spChg chg="mod">
          <ac:chgData name="게스트 사용자" userId="6a5aa6f92ab31816" providerId="Windows Live" clId="Web-{8A3736DB-FAC6-4357-BD37-0E8F1457A0CD}" dt="2020-01-22T14:54:04.258" v="233" actId="1076"/>
          <ac:spMkLst>
            <pc:docMk/>
            <pc:sldMk cId="825069935" sldId="327"/>
            <ac:spMk id="2" creationId="{643279B5-77BD-4074-A509-042942E663DB}"/>
          </ac:spMkLst>
        </pc:spChg>
        <pc:spChg chg="del">
          <ac:chgData name="게스트 사용자" userId="6a5aa6f92ab31816" providerId="Windows Live" clId="Web-{8A3736DB-FAC6-4357-BD37-0E8F1457A0CD}" dt="2020-01-22T14:53:25.008" v="197"/>
          <ac:spMkLst>
            <pc:docMk/>
            <pc:sldMk cId="825069935" sldId="327"/>
            <ac:spMk id="3" creationId="{4D9CFEC8-BC20-4773-8E97-D4A4DD305932}"/>
          </ac:spMkLst>
        </pc:spChg>
        <pc:picChg chg="add mod ord">
          <ac:chgData name="게스트 사용자" userId="6a5aa6f92ab31816" providerId="Windows Live" clId="Web-{8A3736DB-FAC6-4357-BD37-0E8F1457A0CD}" dt="2020-01-22T14:54:00.023" v="232"/>
          <ac:picMkLst>
            <pc:docMk/>
            <pc:sldMk cId="825069935" sldId="327"/>
            <ac:picMk id="4" creationId="{8639F23A-76B0-4B62-8CDC-7DC97A02406C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5:40.743" v="254"/>
        <pc:sldMkLst>
          <pc:docMk/>
          <pc:sldMk cId="2973546256" sldId="328"/>
        </pc:sldMkLst>
        <pc:spChg chg="mod">
          <ac:chgData name="게스트 사용자" userId="6a5aa6f92ab31816" providerId="Windows Live" clId="Web-{8A3736DB-FAC6-4357-BD37-0E8F1457A0CD}" dt="2020-01-22T14:54:25.664" v="251" actId="14100"/>
          <ac:spMkLst>
            <pc:docMk/>
            <pc:sldMk cId="2973546256" sldId="328"/>
            <ac:spMk id="2" creationId="{CB7C2E0F-A175-4E5A-8B53-571D68E843A9}"/>
          </ac:spMkLst>
        </pc:spChg>
        <pc:spChg chg="del">
          <ac:chgData name="게스트 사용자" userId="6a5aa6f92ab31816" providerId="Windows Live" clId="Web-{8A3736DB-FAC6-4357-BD37-0E8F1457A0CD}" dt="2020-01-22T14:55:36.868" v="252"/>
          <ac:spMkLst>
            <pc:docMk/>
            <pc:sldMk cId="2973546256" sldId="328"/>
            <ac:spMk id="3" creationId="{AF2650F7-057B-4F34-9A9E-6B25CC3F6F9C}"/>
          </ac:spMkLst>
        </pc:spChg>
        <pc:picChg chg="add mod ord">
          <ac:chgData name="게스트 사용자" userId="6a5aa6f92ab31816" providerId="Windows Live" clId="Web-{8A3736DB-FAC6-4357-BD37-0E8F1457A0CD}" dt="2020-01-22T14:55:40.743" v="254"/>
          <ac:picMkLst>
            <pc:docMk/>
            <pc:sldMk cId="2973546256" sldId="328"/>
            <ac:picMk id="4" creationId="{AEB56B32-3611-4D66-8BB1-B3A2A9F1A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394493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화면 설계 및 화면 구현 현황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이형준</a:t>
            </a:r>
          </a:p>
        </p:txBody>
      </p:sp>
    </p:spTree>
    <p:extLst>
      <p:ext uri="{BB962C8B-B14F-4D97-AF65-F5344CB8AC3E}">
        <p14:creationId xmlns:p14="http://schemas.microsoft.com/office/powerpoint/2010/main" val="351846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40996047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 HJ - </a:t>
                      </a: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- 001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로그인 전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8208123"/>
              </p:ext>
            </p:extLst>
          </p:nvPr>
        </p:nvGraphicFramePr>
        <p:xfrm>
          <a:off x="8616280" y="611038"/>
          <a:ext cx="2952328" cy="59073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16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8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/>
                        <a:t>여행지 정보</a:t>
                      </a:r>
                      <a:endParaRPr lang="en-US" altLang="ko-KR" sz="1500" b="1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현재 시기</a:t>
                      </a:r>
                      <a:r>
                        <a:rPr lang="en-US" altLang="ko-KR" sz="1300" b="0" u="none" strike="noStrike" cap="none" dirty="0"/>
                        <a:t>,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다른 사람들의 여행 기록을 토대로 추천 여행지를 제공하며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여행지에 대한 정보도 확인 가능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/>
                        <a:t>메이트</a:t>
                      </a:r>
                      <a:r>
                        <a:rPr lang="ko-KR" altLang="en-US" sz="1500" b="1" u="none" strike="noStrike" cap="none" dirty="0"/>
                        <a:t> 찾기</a:t>
                      </a:r>
                      <a:endParaRPr lang="en-US" altLang="ko-KR" sz="1500" b="1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여행지</a:t>
                      </a:r>
                      <a:r>
                        <a:rPr lang="ko-KR" altLang="en-US" sz="1300" b="0" u="none" strike="noStrike" cap="none" baseline="0" dirty="0"/>
                        <a:t> 정보를 열람하지 않고 바로 여행 </a:t>
                      </a:r>
                      <a:r>
                        <a:rPr lang="ko-KR" altLang="en-US" sz="1300" b="0" u="none" strike="noStrike" cap="none" baseline="0" dirty="0" err="1"/>
                        <a:t>메이트를</a:t>
                      </a:r>
                      <a:r>
                        <a:rPr lang="ko-KR" altLang="en-US" sz="1300" b="0" u="none" strike="noStrike" cap="none" baseline="0" dirty="0"/>
                        <a:t> 찾기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1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/>
                        <a:t>  가이드 찾기</a:t>
                      </a:r>
                      <a:endParaRPr lang="en-US" altLang="ko-KR" sz="15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  원하는 여행지에 가이드를 등록한  회원 찾기</a:t>
                      </a:r>
                      <a:r>
                        <a:rPr lang="en-US" altLang="ko-KR" sz="1300" b="0" u="none" strike="noStrike" cap="none" dirty="0"/>
                        <a:t>,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가이드에 대한 상세정보 열람 가능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38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5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300" b="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baseline="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300" b="0" u="none" strike="noStrike" cap="none" dirty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300" b="0" u="none" strike="noStrike" cap="none" dirty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300" b="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354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>
                          <a:solidFill>
                            <a:schemeClr val="dk1"/>
                          </a:solidFill>
                        </a:rPr>
                        <a:t>위치 기반으로 주변에 여행 </a:t>
                      </a:r>
                      <a:r>
                        <a:rPr lang="ko-KR" altLang="en-US" sz="1300" b="0" u="none" strike="noStrike" cap="none" dirty="0" err="1">
                          <a:solidFill>
                            <a:schemeClr val="dk1"/>
                          </a:solidFill>
                        </a:rPr>
                        <a:t>메이트를</a:t>
                      </a:r>
                      <a:r>
                        <a:rPr lang="en-US" altLang="ko-KR" sz="13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>
                          <a:solidFill>
                            <a:schemeClr val="dk1"/>
                          </a:solidFill>
                        </a:rPr>
                        <a:t>찾고 있는 사람의 수와</a:t>
                      </a:r>
                      <a:r>
                        <a:rPr lang="ko-KR" altLang="en-US" sz="13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>
                          <a:solidFill>
                            <a:schemeClr val="dk1"/>
                          </a:solidFill>
                        </a:rPr>
                        <a:t>다양한 여행지 영상 </a:t>
                      </a:r>
                      <a:r>
                        <a:rPr lang="en-US" altLang="ko-KR" sz="1300" b="0" u="none" strike="noStrike" cap="none" dirty="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-US" altLang="ko-KR" sz="13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>
                          <a:solidFill>
                            <a:schemeClr val="dk1"/>
                          </a:solidFill>
                        </a:rPr>
                        <a:t>날씨 정보 제공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61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5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300" b="0" u="none" strike="noStrike" cap="none" dirty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3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>
                          <a:solidFill>
                            <a:schemeClr val="dk1"/>
                          </a:solidFill>
                        </a:rPr>
                        <a:t>일반회원</a:t>
                      </a:r>
                      <a:r>
                        <a:rPr lang="en-US" altLang="ko-KR" sz="1300" b="0" u="none" strike="noStrike" cap="none" baseline="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300" b="0" u="none" strike="noStrike" cap="none" baseline="0" dirty="0">
                          <a:solidFill>
                            <a:schemeClr val="dk1"/>
                          </a:solidFill>
                        </a:rPr>
                        <a:t>가이드회원 로그인 화면으로 이동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333938072"/>
              </p:ext>
            </p:extLst>
          </p:nvPr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/>
                        <a:t>여행지 정보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err="1"/>
                        <a:t>메이트</a:t>
                      </a:r>
                      <a:r>
                        <a:rPr lang="ko-KR" altLang="en-US" sz="1400" u="none" strike="noStrike" cap="none" dirty="0"/>
                        <a:t>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/>
                        <a:t>가이드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/>
                        <a:t>문의</a:t>
                      </a:r>
                      <a:r>
                        <a:rPr lang="ko-KR" altLang="en-US" sz="1400" u="none" strike="noStrike" cap="none" dirty="0"/>
                        <a:t>사항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263352" y="2697233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2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7568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79196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6000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1364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39787" y="1763095"/>
            <a:ext cx="2027347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  <a:r>
              <a:rPr lang="en-US" altLang="ko-KR" sz="1100" dirty="0"/>
              <a:t>/</a:t>
            </a:r>
            <a:r>
              <a:rPr lang="ko-KR" altLang="en-US" sz="1100" dirty="0"/>
              <a:t>회원가입</a:t>
            </a:r>
            <a:endParaRPr lang="en-US" altLang="ko-KR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719320" y="1767579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2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ezen2\TripMate\gr2_lhj\움짤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980728"/>
            <a:ext cx="8451569" cy="40324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1914310" y="260649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메인화면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1991545" y="5085184"/>
            <a:ext cx="7305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네비게이션</a:t>
            </a:r>
            <a:r>
              <a:rPr lang="ko-KR" altLang="en-US" b="1" dirty="0"/>
              <a:t> 메뉴</a:t>
            </a:r>
            <a:r>
              <a:rPr lang="en-US" altLang="ko-KR" b="1" dirty="0"/>
              <a:t>(</a:t>
            </a:r>
            <a:r>
              <a:rPr lang="ko-KR" altLang="en-US" b="1" dirty="0"/>
              <a:t>애니메이션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위젯화면</a:t>
            </a:r>
            <a:r>
              <a:rPr lang="en-US" altLang="ko-KR" b="1" dirty="0"/>
              <a:t>(</a:t>
            </a:r>
            <a:r>
              <a:rPr lang="ko-KR" altLang="en-US" b="1" dirty="0"/>
              <a:t>비디오</a:t>
            </a:r>
            <a:r>
              <a:rPr lang="en-US" altLang="ko-KR" b="1" dirty="0"/>
              <a:t>, </a:t>
            </a:r>
            <a:r>
              <a:rPr lang="ko-KR" altLang="en-US" b="1" dirty="0"/>
              <a:t>위젯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3881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1914310" y="260649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메인화면</a:t>
            </a:r>
            <a:r>
              <a:rPr lang="en-US" altLang="ko-KR" sz="3200" b="1" dirty="0"/>
              <a:t>(</a:t>
            </a:r>
            <a:r>
              <a:rPr lang="ko-KR" altLang="en-US" sz="3200" b="1" dirty="0" err="1"/>
              <a:t>네비게이션</a:t>
            </a:r>
            <a:r>
              <a:rPr lang="ko-KR" altLang="en-US" sz="3200" b="1" dirty="0"/>
              <a:t> 메뉴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2063552" y="364502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구조 </a:t>
            </a:r>
            <a:r>
              <a:rPr lang="en-US" altLang="ko-KR" b="1" dirty="0"/>
              <a:t>- &lt;div&gt;  &lt;ul&gt;  &lt;ul&gt;  &lt;ul&gt;  &lt;ul&gt;  &lt;/div&gt;</a:t>
            </a:r>
            <a:endParaRPr lang="ko-KR" altLang="en-US" b="1" dirty="0"/>
          </a:p>
        </p:txBody>
      </p:sp>
      <p:pic>
        <p:nvPicPr>
          <p:cNvPr id="2050" name="Picture 2" descr="C:\Users\ezen-033\Desktop\ezen2\TripMate\gr2_lhj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987608"/>
            <a:ext cx="8136904" cy="114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63552" y="414908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ul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undordered</a:t>
            </a:r>
            <a:r>
              <a:rPr lang="en-US" altLang="ko-KR" sz="1600" dirty="0"/>
              <a:t> list)</a:t>
            </a:r>
            <a:r>
              <a:rPr lang="ko-KR" altLang="en-US" sz="1600" dirty="0"/>
              <a:t>에 마우스가 들어가고 나가는 것을 감지하는 </a:t>
            </a:r>
            <a:r>
              <a:rPr lang="en-US" altLang="ko-KR" sz="1600" dirty="0" err="1"/>
              <a:t>eventListener</a:t>
            </a:r>
            <a:r>
              <a:rPr lang="ko-KR" altLang="en-US" sz="1600" dirty="0"/>
              <a:t>를 설정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들어올 때</a:t>
            </a:r>
            <a:r>
              <a:rPr lang="en-US" altLang="ko-KR" sz="1600" dirty="0"/>
              <a:t>(background-color: </a:t>
            </a:r>
            <a:r>
              <a:rPr lang="ko-KR" altLang="en-US" sz="1600" dirty="0"/>
              <a:t>투명</a:t>
            </a:r>
            <a:r>
              <a:rPr lang="en-US" altLang="ko-KR" sz="1600" dirty="0"/>
              <a:t> -&gt; </a:t>
            </a:r>
            <a:r>
              <a:rPr lang="ko-KR" altLang="en-US" sz="1600" dirty="0"/>
              <a:t>흰색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 나갈 때</a:t>
            </a:r>
            <a:r>
              <a:rPr lang="en-US" altLang="ko-KR" sz="1600" dirty="0"/>
              <a:t>(background-color: </a:t>
            </a:r>
            <a:r>
              <a:rPr lang="ko-KR" altLang="en-US" sz="1600" dirty="0"/>
              <a:t>흰색</a:t>
            </a:r>
            <a:r>
              <a:rPr lang="en-US" altLang="ko-KR" sz="1600" dirty="0"/>
              <a:t> -&gt; </a:t>
            </a:r>
            <a:r>
              <a:rPr lang="ko-KR" altLang="en-US" sz="1600" dirty="0"/>
              <a:t>투명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세부 메뉴 </a:t>
            </a:r>
            <a:r>
              <a:rPr lang="en-US" altLang="ko-KR" sz="1600" dirty="0"/>
              <a:t>&lt;li&gt;</a:t>
            </a:r>
            <a:r>
              <a:rPr lang="ko-KR" altLang="en-US" sz="1600" dirty="0"/>
              <a:t>각각에도 설정하여 마우스 </a:t>
            </a:r>
            <a:r>
              <a:rPr lang="ko-KR" altLang="en-US" sz="1600" dirty="0" err="1"/>
              <a:t>위치시</a:t>
            </a:r>
            <a:r>
              <a:rPr lang="ko-KR" altLang="en-US" sz="1600" dirty="0"/>
              <a:t> 주황색으로 </a:t>
            </a:r>
            <a:r>
              <a:rPr lang="ko-KR" altLang="en-US" sz="1600" dirty="0" err="1"/>
              <a:t>글자색</a:t>
            </a:r>
            <a:r>
              <a:rPr lang="ko-KR" altLang="en-US" sz="1600" dirty="0"/>
              <a:t> 변하도록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74FB973-E970-48FC-BC0C-548E47C43B5D}"/>
              </a:ext>
            </a:extLst>
          </p:cNvPr>
          <p:cNvGrpSpPr/>
          <p:nvPr/>
        </p:nvGrpSpPr>
        <p:grpSpPr>
          <a:xfrm>
            <a:off x="2063552" y="2276873"/>
            <a:ext cx="8136904" cy="1294179"/>
            <a:chOff x="539552" y="2276872"/>
            <a:chExt cx="8136904" cy="1294179"/>
          </a:xfrm>
        </p:grpSpPr>
        <p:pic>
          <p:nvPicPr>
            <p:cNvPr id="2051" name="Picture 3" descr="C:\Users\ezen-033\Desktop\ezen2\TripMate\gr2_lhj\캡처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276872"/>
              <a:ext cx="8136904" cy="129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403648" y="2564904"/>
              <a:ext cx="1872208" cy="10061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11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1914310" y="260649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메인화면</a:t>
            </a:r>
            <a:r>
              <a:rPr lang="en-US" altLang="ko-KR" sz="3200" b="1" dirty="0"/>
              <a:t>(</a:t>
            </a:r>
            <a:r>
              <a:rPr lang="ko-KR" altLang="en-US" sz="3200" b="1" dirty="0" err="1"/>
              <a:t>네비게이션</a:t>
            </a:r>
            <a:r>
              <a:rPr lang="ko-KR" altLang="en-US" sz="3200" b="1" dirty="0"/>
              <a:t> 메뉴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5877" y="243978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Transition</a:t>
            </a:r>
            <a:r>
              <a:rPr lang="ko-KR" altLang="en-US" sz="1600" b="1" dirty="0"/>
              <a:t>을 이용한 간단한 애니메이션 구현</a:t>
            </a:r>
            <a:endParaRPr lang="en-US" altLang="ko-KR" sz="1600" b="1" dirty="0"/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모양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크기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색상의 변화를 일정시간에 걸쳐서 일어나게 하는 속성</a:t>
            </a:r>
            <a:r>
              <a:rPr lang="en-US" altLang="ko-KR" sz="1600" b="1" dirty="0"/>
              <a:t>)                                            </a:t>
            </a:r>
            <a:endParaRPr lang="ko-KR" altLang="en-US" sz="16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9FD3E5F-AD47-4CF5-9C62-01C43E51F47C}"/>
              </a:ext>
            </a:extLst>
          </p:cNvPr>
          <p:cNvGrpSpPr/>
          <p:nvPr/>
        </p:nvGrpSpPr>
        <p:grpSpPr>
          <a:xfrm>
            <a:off x="2027548" y="980729"/>
            <a:ext cx="8136904" cy="1294179"/>
            <a:chOff x="539552" y="2276872"/>
            <a:chExt cx="8136904" cy="1294179"/>
          </a:xfrm>
        </p:grpSpPr>
        <p:pic>
          <p:nvPicPr>
            <p:cNvPr id="7" name="Picture 3" descr="C:\Users\ezen-033\Desktop\ezen2\TripMate\gr2_lhj\캡처2.PNG">
              <a:extLst>
                <a:ext uri="{FF2B5EF4-FFF2-40B4-BE49-F238E27FC236}">
                  <a16:creationId xmlns:a16="http://schemas.microsoft.com/office/drawing/2014/main" xmlns="" id="{C4148ABC-46BA-4CF6-B4B0-97A53963A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276872"/>
              <a:ext cx="8136904" cy="129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CF731FC-1FC0-4835-A82A-9CA1BE1D2339}"/>
                </a:ext>
              </a:extLst>
            </p:cNvPr>
            <p:cNvSpPr/>
            <p:nvPr/>
          </p:nvSpPr>
          <p:spPr>
            <a:xfrm>
              <a:off x="1403648" y="2564904"/>
              <a:ext cx="1872208" cy="10061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D643D9C-2813-44BA-879B-793774AEE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10" y="3212976"/>
            <a:ext cx="3272895" cy="24300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BA8C4AA-DFC1-4360-9D1C-21281209C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195" y="3284984"/>
            <a:ext cx="4680680" cy="2049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0E44709-549B-4F6B-AB38-C5B26F89772A}"/>
              </a:ext>
            </a:extLst>
          </p:cNvPr>
          <p:cNvSpPr txBox="1"/>
          <p:nvPr/>
        </p:nvSpPr>
        <p:spPr>
          <a:xfrm>
            <a:off x="5187204" y="5030003"/>
            <a:ext cx="5261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Opacity – </a:t>
            </a:r>
            <a:r>
              <a:rPr lang="ko-KR" altLang="en-US" sz="1600" dirty="0"/>
              <a:t>요소의 투명도 </a:t>
            </a:r>
            <a:r>
              <a:rPr lang="en-US" altLang="ko-KR" sz="1600" dirty="0"/>
              <a:t>1</a:t>
            </a:r>
            <a:r>
              <a:rPr lang="ko-KR" altLang="en-US" sz="1600" dirty="0"/>
              <a:t>이 기본값</a:t>
            </a:r>
            <a:r>
              <a:rPr lang="en-US" altLang="ko-KR" sz="1600" dirty="0"/>
              <a:t>, 0</a:t>
            </a:r>
            <a:r>
              <a:rPr lang="ko-KR" altLang="en-US" sz="1600" dirty="0"/>
              <a:t>일 때 완전 투명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1B5BB20-A6FC-40C2-B247-CCAE84A65832}"/>
              </a:ext>
            </a:extLst>
          </p:cNvPr>
          <p:cNvSpPr/>
          <p:nvPr/>
        </p:nvSpPr>
        <p:spPr>
          <a:xfrm>
            <a:off x="2423592" y="4725145"/>
            <a:ext cx="2160240" cy="304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51BC8D3-0A7B-47F3-A74B-35580F97562F}"/>
              </a:ext>
            </a:extLst>
          </p:cNvPr>
          <p:cNvSpPr/>
          <p:nvPr/>
        </p:nvSpPr>
        <p:spPr>
          <a:xfrm>
            <a:off x="5591944" y="3412173"/>
            <a:ext cx="3816424" cy="45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7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1914310" y="260649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메인화면</a:t>
            </a:r>
            <a:r>
              <a:rPr lang="en-US" altLang="ko-KR" sz="3200" b="1" dirty="0"/>
              <a:t>(</a:t>
            </a:r>
            <a:r>
              <a:rPr lang="ko-KR" altLang="en-US" sz="3200" b="1" dirty="0" err="1"/>
              <a:t>위젯화면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626B8BF-E89F-4C5F-B5CC-4902E974A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75" y="909054"/>
            <a:ext cx="8299450" cy="3312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7E281A5-FE2E-4CE2-B5DE-312C1255B303}"/>
              </a:ext>
            </a:extLst>
          </p:cNvPr>
          <p:cNvSpPr txBox="1"/>
          <p:nvPr/>
        </p:nvSpPr>
        <p:spPr>
          <a:xfrm>
            <a:off x="1925877" y="4509121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개의 태그가 겹쳐진 화면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안쪽부터    비디오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위젯</a:t>
            </a:r>
            <a:r>
              <a:rPr lang="en-US" altLang="ko-KR" sz="2000" b="1" dirty="0"/>
              <a:t>-</a:t>
            </a:r>
            <a:r>
              <a:rPr lang="ko-KR" altLang="en-US" sz="2000" b="1" dirty="0" err="1"/>
              <a:t>네비게이션메뉴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5591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1914310" y="260649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메인화면</a:t>
            </a:r>
            <a:r>
              <a:rPr lang="en-US" altLang="ko-KR" sz="3200" b="1" dirty="0"/>
              <a:t>(</a:t>
            </a:r>
            <a:r>
              <a:rPr lang="ko-KR" altLang="en-US" sz="3200" b="1" dirty="0" err="1"/>
              <a:t>위젯화면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7E281A5-FE2E-4CE2-B5DE-312C1255B303}"/>
              </a:ext>
            </a:extLst>
          </p:cNvPr>
          <p:cNvSpPr txBox="1"/>
          <p:nvPr/>
        </p:nvSpPr>
        <p:spPr>
          <a:xfrm>
            <a:off x="1888490" y="1052737"/>
            <a:ext cx="4063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&lt;div class=“parent”&gt;</a:t>
            </a:r>
          </a:p>
          <a:p>
            <a:r>
              <a:rPr lang="en-US" altLang="ko-KR" sz="2000" b="1" dirty="0"/>
              <a:t>  &lt;video&gt; &lt;/video&gt;</a:t>
            </a:r>
          </a:p>
          <a:p>
            <a:r>
              <a:rPr lang="en-US" altLang="ko-KR" sz="2000" b="1" dirty="0"/>
              <a:t>  &lt;div class=“widget”&gt;&lt;/div&gt;</a:t>
            </a:r>
          </a:p>
          <a:p>
            <a:r>
              <a:rPr lang="en-US" altLang="ko-KR" sz="2000" b="1" dirty="0"/>
              <a:t>  &lt;div class=“</a:t>
            </a:r>
            <a:r>
              <a:rPr lang="en-US" altLang="ko-KR" sz="2000" b="1" dirty="0" err="1"/>
              <a:t>navi</a:t>
            </a:r>
            <a:r>
              <a:rPr lang="en-US" altLang="ko-KR" sz="2000" b="1" dirty="0"/>
              <a:t>”&gt;&lt;/div&gt;</a:t>
            </a:r>
          </a:p>
          <a:p>
            <a:r>
              <a:rPr lang="en-US" altLang="ko-KR" sz="2000" b="1" dirty="0"/>
              <a:t>&lt;/div&gt;</a:t>
            </a:r>
          </a:p>
          <a:p>
            <a:r>
              <a:rPr lang="ko-KR" altLang="en-US" sz="2000" b="1" dirty="0"/>
              <a:t>      아래로 쌓임</a:t>
            </a:r>
            <a:r>
              <a:rPr lang="en-US" altLang="ko-KR" sz="2000" b="1" dirty="0"/>
              <a:t>..</a:t>
            </a:r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F92FA2D-E502-4F24-B229-E9A4F7DD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66" y="3439132"/>
            <a:ext cx="3581400" cy="28488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BE9E7EF-C9C5-4BCA-92BE-C4ABCF4DFF21}"/>
              </a:ext>
            </a:extLst>
          </p:cNvPr>
          <p:cNvSpPr/>
          <p:nvPr/>
        </p:nvSpPr>
        <p:spPr>
          <a:xfrm>
            <a:off x="2351584" y="3933057"/>
            <a:ext cx="1872208" cy="273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73114C0-CB8C-49BE-BC14-1ED455151F7F}"/>
              </a:ext>
            </a:extLst>
          </p:cNvPr>
          <p:cNvSpPr txBox="1"/>
          <p:nvPr/>
        </p:nvSpPr>
        <p:spPr>
          <a:xfrm>
            <a:off x="6096001" y="980729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요소의 </a:t>
            </a:r>
            <a:r>
              <a:rPr lang="en-US" altLang="ko-KR" sz="2000" b="1" dirty="0"/>
              <a:t>z</a:t>
            </a:r>
            <a:r>
              <a:rPr lang="ko-KR" altLang="en-US" sz="2000" b="1" dirty="0" err="1"/>
              <a:t>축이변함</a:t>
            </a:r>
            <a:endParaRPr lang="en-US" altLang="ko-KR" sz="2000" b="1" dirty="0"/>
          </a:p>
          <a:p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ym typeface="Wingdings" panose="05000000000000000000" pitchFamily="2" charset="2"/>
              </a:rPr>
              <a:t>부모 요소 내에서 자유롭게 이동</a:t>
            </a:r>
            <a:r>
              <a:rPr lang="en-US" altLang="ko-KR" sz="2000" b="1" dirty="0">
                <a:sym typeface="Wingdings" panose="05000000000000000000" pitchFamily="2" charset="2"/>
              </a:rPr>
              <a:t>.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4FC6407-3243-4B7D-B982-C802939B666A}"/>
              </a:ext>
            </a:extLst>
          </p:cNvPr>
          <p:cNvSpPr txBox="1"/>
          <p:nvPr/>
        </p:nvSpPr>
        <p:spPr>
          <a:xfrm>
            <a:off x="6168008" y="249289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&lt;video&gt;&lt;/video&gt;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4112A4-D786-4E42-AC71-C12378233452}"/>
              </a:ext>
            </a:extLst>
          </p:cNvPr>
          <p:cNvSpPr txBox="1"/>
          <p:nvPr/>
        </p:nvSpPr>
        <p:spPr>
          <a:xfrm>
            <a:off x="6320408" y="2645297"/>
            <a:ext cx="4240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&lt;widget&gt;&lt;/widget&gt;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427E105-6A8E-45D9-BE6C-A98E002E72FF}"/>
              </a:ext>
            </a:extLst>
          </p:cNvPr>
          <p:cNvSpPr txBox="1"/>
          <p:nvPr/>
        </p:nvSpPr>
        <p:spPr>
          <a:xfrm>
            <a:off x="6472808" y="2797697"/>
            <a:ext cx="4240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</a:t>
            </a:r>
            <a:r>
              <a:rPr lang="en-US" altLang="ko-KR" sz="3200" b="1" dirty="0" err="1"/>
              <a:t>navi</a:t>
            </a:r>
            <a:r>
              <a:rPr lang="en-US" altLang="ko-KR" sz="3200" b="1" dirty="0"/>
              <a:t>&gt;&lt;/</a:t>
            </a:r>
            <a:r>
              <a:rPr lang="en-US" altLang="ko-KR" sz="3200" b="1" dirty="0" err="1"/>
              <a:t>navi</a:t>
            </a:r>
            <a:r>
              <a:rPr lang="en-US" altLang="ko-KR" sz="3200" b="1" dirty="0"/>
              <a:t>&gt;</a:t>
            </a:r>
            <a:endParaRPr lang="en-US" altLang="ko-KR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637CFB7-ACBC-43D8-996D-002ECAF10759}"/>
              </a:ext>
            </a:extLst>
          </p:cNvPr>
          <p:cNvSpPr txBox="1"/>
          <p:nvPr/>
        </p:nvSpPr>
        <p:spPr>
          <a:xfrm>
            <a:off x="6248401" y="3637474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Z-index</a:t>
            </a:r>
            <a:r>
              <a:rPr lang="ko-KR" altLang="en-US" sz="2000" b="1" dirty="0"/>
              <a:t>속성을 조정하여</a:t>
            </a:r>
            <a:endParaRPr lang="en-US" altLang="ko-KR" sz="2000" b="1" dirty="0"/>
          </a:p>
          <a:p>
            <a:r>
              <a:rPr lang="ko-KR" altLang="en-US" sz="2000" b="1" dirty="0"/>
              <a:t>위에 오는 요소를 선택 가능</a:t>
            </a:r>
            <a:endParaRPr lang="en-US" altLang="ko-KR" sz="2000" b="1" dirty="0"/>
          </a:p>
          <a:p>
            <a:r>
              <a:rPr lang="ko-KR" altLang="en-US" sz="2000" b="1" dirty="0"/>
              <a:t>크면 위에 옴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441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ezen2\TripMate\gr2_lhj\관리자페이지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8" y="173736"/>
            <a:ext cx="11533405" cy="626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91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ezen2\TripMate\gr2_lhj\관리자페이지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4" y="313765"/>
            <a:ext cx="11781798" cy="606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5506" y="254232"/>
            <a:ext cx="2142565" cy="59134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04565" y="639714"/>
            <a:ext cx="8848164" cy="55280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0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361</Words>
  <Application>Microsoft Office PowerPoint</Application>
  <PresentationFormat>사용자 지정</PresentationFormat>
  <Paragraphs>82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Office 테마</vt:lpstr>
      <vt:lpstr>화면 설계 및 화면 구현 현황  이형준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507-06</cp:lastModifiedBy>
  <cp:revision>170</cp:revision>
  <dcterms:created xsi:type="dcterms:W3CDTF">2020-01-15T12:55:20Z</dcterms:created>
  <dcterms:modified xsi:type="dcterms:W3CDTF">2020-01-30T00:41:23Z</dcterms:modified>
</cp:coreProperties>
</file>