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95" r:id="rId4"/>
    <p:sldId id="258" r:id="rId5"/>
    <p:sldId id="296" r:id="rId6"/>
    <p:sldId id="311" r:id="rId7"/>
    <p:sldId id="297" r:id="rId8"/>
    <p:sldId id="298" r:id="rId9"/>
    <p:sldId id="26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662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DB15C-5DBA-4F5A-BC15-FDC07EA20A02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049E4-766D-409C-8940-70CA5DC91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68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108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57BF-4F44-43C3-9EF3-7ACFB293F04D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AEF0-3A62-4235-A16E-9CF7DC460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94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57BF-4F44-43C3-9EF3-7ACFB293F04D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AEF0-3A62-4235-A16E-9CF7DC460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483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57BF-4F44-43C3-9EF3-7ACFB293F04D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AEF0-3A62-4235-A16E-9CF7DC460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797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BC2424F7-E8BE-497C-9A9C-2A75DA20B340}"/>
              </a:ext>
            </a:extLst>
          </p:cNvPr>
          <p:cNvSpPr/>
          <p:nvPr userDrawn="1"/>
        </p:nvSpPr>
        <p:spPr>
          <a:xfrm rot="10800000">
            <a:off x="-2" y="0"/>
            <a:ext cx="12192001" cy="6858000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E14D2E98-B8EF-4D01-BCD7-ECA0C2430E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6E72BC4-2A6A-4C1C-8E69-C8245B3A2086}"/>
              </a:ext>
            </a:extLst>
          </p:cNvPr>
          <p:cNvSpPr/>
          <p:nvPr userDrawn="1"/>
        </p:nvSpPr>
        <p:spPr>
          <a:xfrm>
            <a:off x="3260557" y="676175"/>
            <a:ext cx="5670885" cy="5505650"/>
          </a:xfrm>
          <a:prstGeom prst="ellipse">
            <a:avLst/>
          </a:prstGeom>
          <a:solidFill>
            <a:srgbClr val="F4F5F9"/>
          </a:solidFill>
          <a:ln w="190500">
            <a:solidFill>
              <a:srgbClr val="F14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51EB74-1783-44BE-A024-9003943ACE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49230" y="2296291"/>
            <a:ext cx="3693535" cy="384746"/>
          </a:xfrm>
        </p:spPr>
        <p:txBody>
          <a:bodyPr/>
          <a:lstStyle>
            <a:lvl1pPr marL="0" indent="0" algn="ctr">
              <a:buNone/>
              <a:defRPr sz="2400" spc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부제목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E8F681-FF46-4C5C-8585-50182BAC54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41978" y="2782231"/>
            <a:ext cx="4708038" cy="913067"/>
          </a:xfrm>
        </p:spPr>
        <p:txBody>
          <a:bodyPr anchor="b"/>
          <a:lstStyle>
            <a:lvl1pPr algn="ctr">
              <a:defRPr sz="6000" spc="0"/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1BC3D04-DE92-4791-9A44-EB46DB4BB0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0240" y="3966660"/>
            <a:ext cx="3692525" cy="1230982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ko-KR" altLang="en-US" dirty="0"/>
              <a:t>작성일 및</a:t>
            </a:r>
            <a:endParaRPr lang="en-US" altLang="ko-KR" dirty="0"/>
          </a:p>
          <a:p>
            <a:pPr lvl="0"/>
            <a:r>
              <a:rPr lang="ko-KR" altLang="en-US" dirty="0"/>
              <a:t>작성자</a:t>
            </a:r>
          </a:p>
        </p:txBody>
      </p:sp>
    </p:spTree>
    <p:extLst>
      <p:ext uri="{BB962C8B-B14F-4D97-AF65-F5344CB8AC3E}">
        <p14:creationId xmlns:p14="http://schemas.microsoft.com/office/powerpoint/2010/main" val="252350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089 0.483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44" y="24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604 -0.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-25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  <p:bldP spid="15" grpId="0" animBg="1"/>
      <p:bldP spid="3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" grpId="0"/>
      <p:bldP spid="17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_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525" y="1854200"/>
            <a:ext cx="9172576" cy="3803650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romanUcPeriod"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0"/>
            <a:r>
              <a:rPr lang="ko-KR" altLang="en-US" dirty="0"/>
              <a:t>둘째 수준</a:t>
            </a:r>
            <a:endParaRPr lang="en-US" altLang="ko-KR" dirty="0"/>
          </a:p>
          <a:p>
            <a:pPr lvl="0"/>
            <a:r>
              <a:rPr lang="ko-KR" altLang="en-US" dirty="0"/>
              <a:t>셋째 수준</a:t>
            </a:r>
            <a:endParaRPr lang="en-US" altLang="ko-KR" dirty="0"/>
          </a:p>
          <a:p>
            <a:pPr lvl="0"/>
            <a:r>
              <a:rPr lang="ko-KR" altLang="en-US" dirty="0"/>
              <a:t>넷째 수준</a:t>
            </a:r>
            <a:endParaRPr lang="en-US" altLang="ko-KR" dirty="0"/>
          </a:p>
          <a:p>
            <a:pPr lvl="0"/>
            <a:r>
              <a:rPr lang="ko-KR" altLang="en-US" dirty="0"/>
              <a:t>다섯째 수준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142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2E179C5F-9581-4A6D-AB2D-572DE3014C94}"/>
              </a:ext>
            </a:extLst>
          </p:cNvPr>
          <p:cNvSpPr/>
          <p:nvPr userDrawn="1"/>
        </p:nvSpPr>
        <p:spPr>
          <a:xfrm>
            <a:off x="0" y="4636294"/>
            <a:ext cx="3949700" cy="2221706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AC3AC3B-7C11-41F0-8D15-2A745E5921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9700" y="2134394"/>
            <a:ext cx="5226050" cy="3364706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Font typeface="+mj-lt"/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첫 번째 제목</a:t>
            </a:r>
            <a:endParaRPr lang="en-US" altLang="ko-KR" dirty="0"/>
          </a:p>
          <a:p>
            <a:pPr lvl="0"/>
            <a:r>
              <a:rPr lang="ko-KR" altLang="en-US" dirty="0"/>
              <a:t>두 번째 제목</a:t>
            </a:r>
            <a:endParaRPr lang="en-US" altLang="ko-KR" dirty="0"/>
          </a:p>
          <a:p>
            <a:pPr lvl="0"/>
            <a:r>
              <a:rPr lang="ko-KR" altLang="en-US" dirty="0"/>
              <a:t>세 번째 제목</a:t>
            </a:r>
            <a:endParaRPr lang="en-US" altLang="ko-KR" dirty="0"/>
          </a:p>
          <a:p>
            <a:pPr lvl="0"/>
            <a:r>
              <a:rPr lang="ko-KR" altLang="en-US" dirty="0"/>
              <a:t>네 번째 제목</a:t>
            </a:r>
            <a:endParaRPr lang="en-US" altLang="ko-KR" dirty="0"/>
          </a:p>
          <a:p>
            <a:pPr lvl="0"/>
            <a:r>
              <a:rPr lang="ko-KR" altLang="en-US" dirty="0"/>
              <a:t>다섯 번째 제목</a:t>
            </a:r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09AEE031-B2C1-4009-A54C-A9496E707222}"/>
              </a:ext>
            </a:extLst>
          </p:cNvPr>
          <p:cNvSpPr/>
          <p:nvPr userDrawn="1"/>
        </p:nvSpPr>
        <p:spPr>
          <a:xfrm rot="10800000">
            <a:off x="8242300" y="0"/>
            <a:ext cx="3949700" cy="2221706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92A37505-C468-4836-8AF3-6648E3546A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43250" y="863600"/>
            <a:ext cx="6032500" cy="952500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latin typeface="+mj-lt"/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ko-KR" altLang="en-US" dirty="0"/>
              <a:t>목차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F79BE61-4B89-4C62-BDAF-C918D3363F0F}"/>
              </a:ext>
            </a:extLst>
          </p:cNvPr>
          <p:cNvCxnSpPr/>
          <p:nvPr userDrawn="1"/>
        </p:nvCxnSpPr>
        <p:spPr>
          <a:xfrm>
            <a:off x="3143250" y="1816100"/>
            <a:ext cx="60325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15">
            <a:extLst>
              <a:ext uri="{FF2B5EF4-FFF2-40B4-BE49-F238E27FC236}">
                <a16:creationId xmlns:a16="http://schemas.microsoft.com/office/drawing/2014/main" id="{615E03B0-3160-4643-BFAF-0499355585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43250" y="2134393"/>
            <a:ext cx="806450" cy="336470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+mj-lt"/>
              <a:buNone/>
              <a:defRPr sz="3600">
                <a:solidFill>
                  <a:srgbClr val="F1404B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01</a:t>
            </a:r>
          </a:p>
          <a:p>
            <a:pPr lvl="0"/>
            <a:r>
              <a:rPr lang="en-US" altLang="ko-KR" dirty="0"/>
              <a:t>02</a:t>
            </a:r>
          </a:p>
          <a:p>
            <a:pPr lvl="0"/>
            <a:r>
              <a:rPr lang="en-US" altLang="ko-KR" dirty="0"/>
              <a:t>03</a:t>
            </a:r>
          </a:p>
          <a:p>
            <a:pPr lvl="0"/>
            <a:r>
              <a:rPr lang="en-US" altLang="ko-KR" dirty="0"/>
              <a:t>04</a:t>
            </a:r>
          </a:p>
          <a:p>
            <a:pPr lvl="0"/>
            <a:r>
              <a:rPr lang="en-US" altLang="ko-KR" dirty="0"/>
              <a:t>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290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57BF-4F44-43C3-9EF3-7ACFB293F04D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AEF0-3A62-4235-A16E-9CF7DC460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67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57BF-4F44-43C3-9EF3-7ACFB293F04D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AEF0-3A62-4235-A16E-9CF7DC460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6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57BF-4F44-43C3-9EF3-7ACFB293F04D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AEF0-3A62-4235-A16E-9CF7DC460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4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57BF-4F44-43C3-9EF3-7ACFB293F04D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AEF0-3A62-4235-A16E-9CF7DC460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61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57BF-4F44-43C3-9EF3-7ACFB293F04D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AEF0-3A62-4235-A16E-9CF7DC460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6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57BF-4F44-43C3-9EF3-7ACFB293F04D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AEF0-3A62-4235-A16E-9CF7DC460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8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57BF-4F44-43C3-9EF3-7ACFB293F04D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AEF0-3A62-4235-A16E-9CF7DC460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72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57BF-4F44-43C3-9EF3-7ACFB293F04D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AEF0-3A62-4235-A16E-9CF7DC460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2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857BF-4F44-43C3-9EF3-7ACFB293F04D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6AEF0-3A62-4235-A16E-9CF7DC460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1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F536C807-CB09-45BE-87BC-5FC0B4BD68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P2P </a:t>
            </a:r>
            <a:r>
              <a:rPr lang="ko-KR" altLang="en-US" dirty="0" smtClean="0"/>
              <a:t>물건 공유 플랫폼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2F92D2-E117-4997-B589-124BD3CF03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e-Zone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0D9FF9-5CBE-4534-A9A9-19A7797C09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98" y="3966660"/>
            <a:ext cx="3847555" cy="1230982"/>
          </a:xfrm>
        </p:spPr>
        <p:txBody>
          <a:bodyPr/>
          <a:lstStyle/>
          <a:p>
            <a:r>
              <a:rPr lang="ko-KR" altLang="en-US" b="1" dirty="0" smtClean="0"/>
              <a:t>자바 웹</a:t>
            </a:r>
            <a:r>
              <a:rPr lang="en-US" altLang="ko-KR" b="1" dirty="0" smtClean="0"/>
              <a:t>/</a:t>
            </a:r>
            <a:r>
              <a:rPr lang="ko-KR" altLang="en-US" b="1" dirty="0" err="1" smtClean="0"/>
              <a:t>앱</a:t>
            </a:r>
            <a:r>
              <a:rPr lang="ko-KR" altLang="en-US" b="1" dirty="0" smtClean="0"/>
              <a:t> 개발자 과정</a:t>
            </a:r>
            <a:r>
              <a:rPr lang="en-US" altLang="ko-KR" b="1" dirty="0" smtClean="0"/>
              <a:t>_2</a:t>
            </a:r>
            <a:r>
              <a:rPr lang="ko-KR" altLang="en-US" b="1" dirty="0" smtClean="0"/>
              <a:t>조</a:t>
            </a:r>
            <a:endParaRPr lang="en-US" altLang="ko-KR" b="1" dirty="0" smtClean="0"/>
          </a:p>
          <a:p>
            <a:r>
              <a:rPr lang="ko-KR" altLang="en-US" b="1" dirty="0" smtClean="0"/>
              <a:t>김현태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권기범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이형준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유서희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6646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DB6E099-8948-4046-B164-33469AE068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3527" y="2208534"/>
            <a:ext cx="5226050" cy="3364706"/>
          </a:xfrm>
        </p:spPr>
        <p:txBody>
          <a:bodyPr/>
          <a:lstStyle/>
          <a:p>
            <a:r>
              <a:rPr lang="ko-KR" altLang="en-US" dirty="0" smtClean="0"/>
              <a:t>주제선정이유</a:t>
            </a:r>
            <a:endParaRPr lang="en-US" altLang="ko-KR" dirty="0" smtClean="0"/>
          </a:p>
          <a:p>
            <a:r>
              <a:rPr lang="ko-KR" altLang="en-US" dirty="0" err="1" smtClean="0"/>
              <a:t>유저플로우</a:t>
            </a:r>
            <a:endParaRPr lang="en-US" altLang="ko-KR" dirty="0" smtClean="0"/>
          </a:p>
          <a:p>
            <a:r>
              <a:rPr lang="ko-KR" altLang="en-US" dirty="0" smtClean="0"/>
              <a:t>요구사항정의서</a:t>
            </a:r>
            <a:endParaRPr lang="en-US" altLang="ko-KR" dirty="0" smtClean="0"/>
          </a:p>
          <a:p>
            <a:r>
              <a:rPr lang="ko-KR" altLang="en-US" dirty="0" smtClean="0"/>
              <a:t>데이터베이스설계</a:t>
            </a:r>
            <a:endParaRPr lang="en-US" altLang="ko-KR" dirty="0" smtClean="0"/>
          </a:p>
          <a:p>
            <a:r>
              <a:rPr lang="ko-KR" altLang="en-US" dirty="0" smtClean="0"/>
              <a:t>화면설계서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2B55FB-D99E-4D0A-A709-5D2BEECD60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DFF40D-D4DA-40D4-871A-1267F35794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07077" y="2208533"/>
            <a:ext cx="806450" cy="3364707"/>
          </a:xfrm>
        </p:spPr>
        <p:txBody>
          <a:bodyPr/>
          <a:lstStyle/>
          <a:p>
            <a:r>
              <a:rPr lang="en-US" altLang="ko-KR" dirty="0"/>
              <a:t>01</a:t>
            </a:r>
          </a:p>
          <a:p>
            <a:r>
              <a:rPr lang="en-US" altLang="ko-KR" dirty="0"/>
              <a:t>02</a:t>
            </a:r>
          </a:p>
          <a:p>
            <a:r>
              <a:rPr lang="en-US" altLang="ko-KR" dirty="0" smtClean="0"/>
              <a:t>03</a:t>
            </a:r>
          </a:p>
          <a:p>
            <a:r>
              <a:rPr lang="en-US" altLang="ko-KR" dirty="0" smtClean="0"/>
              <a:t>04</a:t>
            </a:r>
          </a:p>
          <a:p>
            <a:r>
              <a:rPr lang="en-US" altLang="ko-KR" dirty="0" smtClean="0"/>
              <a:t>05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665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3605213"/>
            <a:ext cx="8185150" cy="995362"/>
          </a:xfrm>
        </p:spPr>
        <p:txBody>
          <a:bodyPr/>
          <a:lstStyle/>
          <a:p>
            <a:r>
              <a:rPr lang="ko-KR" altLang="en-US" dirty="0" smtClean="0"/>
              <a:t>화면설계서</a:t>
            </a:r>
            <a:endParaRPr lang="ko-KR" altLang="en-US" dirty="0"/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141515C3-5923-4270-B0C2-1D35B34D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4551364"/>
            <a:ext cx="8185150" cy="33655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유서희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81"/>
            <a:ext cx="12192000" cy="6843038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 txBox="1">
            <a:spLocks/>
          </p:cNvSpPr>
          <p:nvPr/>
        </p:nvSpPr>
        <p:spPr>
          <a:xfrm>
            <a:off x="971550" y="3748883"/>
            <a:ext cx="8185150" cy="9953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chemeClr val="bg1"/>
                </a:solidFill>
              </a:rPr>
              <a:t>주제선정이유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141515C3-5923-4270-B0C2-1D35B34D4231}"/>
              </a:ext>
            </a:extLst>
          </p:cNvPr>
          <p:cNvSpPr txBox="1">
            <a:spLocks/>
          </p:cNvSpPr>
          <p:nvPr/>
        </p:nvSpPr>
        <p:spPr>
          <a:xfrm>
            <a:off x="971550" y="4649786"/>
            <a:ext cx="8185150" cy="336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61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525" y="1854200"/>
            <a:ext cx="9172576" cy="27954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dirty="0" smtClean="0"/>
              <a:t>유저간 </a:t>
            </a:r>
            <a:r>
              <a:rPr lang="en-US" altLang="ko-KR" dirty="0" smtClean="0"/>
              <a:t>P2P </a:t>
            </a:r>
            <a:r>
              <a:rPr lang="ko-KR" altLang="en-US" dirty="0" smtClean="0"/>
              <a:t>거래로 사용하지 </a:t>
            </a:r>
            <a:r>
              <a:rPr lang="ko-KR" altLang="en-US" dirty="0"/>
              <a:t>않는 물건이나 서비스를 </a:t>
            </a:r>
            <a:r>
              <a:rPr lang="ko-KR" altLang="en-US" dirty="0" smtClean="0"/>
              <a:t>대여하여 수익을 얻거나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필요한 물건을 필요한 </a:t>
            </a:r>
            <a:r>
              <a:rPr lang="ko-KR" altLang="en-US" dirty="0"/>
              <a:t>기간만큼만 저렴한 가격에 이용할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개인간 물건 </a:t>
            </a:r>
            <a:r>
              <a:rPr lang="ko-KR" altLang="en-US" dirty="0" err="1" smtClean="0"/>
              <a:t>대여시</a:t>
            </a:r>
            <a:r>
              <a:rPr lang="ko-KR" altLang="en-US" dirty="0" smtClean="0"/>
              <a:t> 파손에 대한 보상 문제를 플랫폼의 </a:t>
            </a:r>
            <a:r>
              <a:rPr lang="ko-KR" altLang="en-US" dirty="0" err="1" smtClean="0"/>
              <a:t>보증료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에스크로로</a:t>
            </a:r>
            <a:r>
              <a:rPr lang="ko-KR" altLang="en-US" dirty="0" smtClean="0"/>
              <a:t> 해결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오프라인에서 이뤄지던 대여거래를 온라인화하여 </a:t>
            </a:r>
            <a:r>
              <a:rPr lang="ko-KR" altLang="en-US" dirty="0" err="1" smtClean="0"/>
              <a:t>접근성을</a:t>
            </a:r>
            <a:r>
              <a:rPr lang="ko-KR" altLang="en-US" dirty="0" smtClean="0"/>
              <a:t> 향상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ZENTAL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25351" y="5124091"/>
            <a:ext cx="6098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**</a:t>
            </a:r>
            <a:r>
              <a:rPr lang="ko-KR" altLang="en-US" smtClean="0"/>
              <a:t>에스크로</a:t>
            </a:r>
            <a:r>
              <a:rPr lang="en-US" altLang="ko-KR" dirty="0" smtClean="0"/>
              <a:t>(escrow)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r>
              <a:rPr lang="ko-KR" altLang="en-US" dirty="0"/>
              <a:t>상거래 시에</a:t>
            </a:r>
            <a:r>
              <a:rPr lang="en-US" altLang="ko-KR" dirty="0"/>
              <a:t>, </a:t>
            </a:r>
            <a:r>
              <a:rPr lang="ko-KR" altLang="en-US" dirty="0" err="1"/>
              <a:t>판매자와</a:t>
            </a:r>
            <a:r>
              <a:rPr lang="ko-KR" altLang="en-US" dirty="0"/>
              <a:t> 구매자의 사이에 신뢰할 수 있는 중립적인 제삼자가 중개하여 금전 또는 물품을 거래를 하도록 하는 것</a:t>
            </a:r>
            <a:r>
              <a:rPr lang="en-US" altLang="ko-KR" dirty="0"/>
              <a:t>, </a:t>
            </a:r>
            <a:r>
              <a:rPr lang="ko-KR" altLang="en-US" dirty="0"/>
              <a:t>또는 그러한 서비스를 말한다</a:t>
            </a:r>
            <a:r>
              <a:rPr lang="en-US" altLang="ko-KR" dirty="0"/>
              <a:t>. </a:t>
            </a:r>
            <a:r>
              <a:rPr lang="ko-KR" altLang="en-US" dirty="0"/>
              <a:t>거래의 안전성을 확보하기 위해 이용된다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7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3605213"/>
            <a:ext cx="8185150" cy="995362"/>
          </a:xfrm>
        </p:spPr>
        <p:txBody>
          <a:bodyPr/>
          <a:lstStyle/>
          <a:p>
            <a:r>
              <a:rPr lang="ko-KR" altLang="en-US" dirty="0" smtClean="0"/>
              <a:t>화면설계서</a:t>
            </a:r>
            <a:endParaRPr lang="ko-KR" altLang="en-US" dirty="0"/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141515C3-5923-4270-B0C2-1D35B34D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4551364"/>
            <a:ext cx="8185150" cy="33655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유서희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81"/>
            <a:ext cx="12192000" cy="6843038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 txBox="1">
            <a:spLocks/>
          </p:cNvSpPr>
          <p:nvPr/>
        </p:nvSpPr>
        <p:spPr>
          <a:xfrm>
            <a:off x="971550" y="3748883"/>
            <a:ext cx="8185150" cy="9953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>
                <a:solidFill>
                  <a:schemeClr val="bg1"/>
                </a:solidFill>
              </a:rPr>
              <a:t>유저플로우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141515C3-5923-4270-B0C2-1D35B34D4231}"/>
              </a:ext>
            </a:extLst>
          </p:cNvPr>
          <p:cNvSpPr txBox="1">
            <a:spLocks/>
          </p:cNvSpPr>
          <p:nvPr/>
        </p:nvSpPr>
        <p:spPr>
          <a:xfrm>
            <a:off x="971550" y="4649786"/>
            <a:ext cx="8185150" cy="336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53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867" y="2523325"/>
            <a:ext cx="708000" cy="14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190214" y="4006937"/>
            <a:ext cx="827305" cy="4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sz="1333" b="1"/>
              <a:t>사용자</a:t>
            </a:r>
            <a:endParaRPr sz="1333" b="1" dirty="0"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8567" y="1730667"/>
            <a:ext cx="708000" cy="14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/>
        </p:nvSpPr>
        <p:spPr>
          <a:xfrm>
            <a:off x="10934559" y="3076157"/>
            <a:ext cx="1336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" altLang="en-US" sz="1333" b="1"/>
              <a:t>관리자</a:t>
            </a:r>
            <a:endParaRPr sz="1333" b="1"/>
          </a:p>
        </p:txBody>
      </p:sp>
      <p:cxnSp>
        <p:nvCxnSpPr>
          <p:cNvPr id="101" name="Google Shape;101;p13"/>
          <p:cNvCxnSpPr>
            <a:stCxn id="60" idx="1"/>
            <a:endCxn id="102" idx="3"/>
          </p:cNvCxnSpPr>
          <p:nvPr/>
        </p:nvCxnSpPr>
        <p:spPr>
          <a:xfrm flipH="1" flipV="1">
            <a:off x="9793861" y="1327661"/>
            <a:ext cx="1454706" cy="11110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13"/>
          <p:cNvCxnSpPr>
            <a:stCxn id="60" idx="1"/>
            <a:endCxn id="96" idx="3"/>
          </p:cNvCxnSpPr>
          <p:nvPr/>
        </p:nvCxnSpPr>
        <p:spPr>
          <a:xfrm flipH="1" flipV="1">
            <a:off x="9793861" y="375674"/>
            <a:ext cx="1454706" cy="20629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3"/>
          <p:cNvCxnSpPr>
            <a:stCxn id="60" idx="1"/>
            <a:endCxn id="105" idx="3"/>
          </p:cNvCxnSpPr>
          <p:nvPr/>
        </p:nvCxnSpPr>
        <p:spPr>
          <a:xfrm flipH="1" flipV="1">
            <a:off x="9793861" y="2279648"/>
            <a:ext cx="1454706" cy="15901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" name="Google Shape;102;p13"/>
          <p:cNvSpPr/>
          <p:nvPr/>
        </p:nvSpPr>
        <p:spPr>
          <a:xfrm>
            <a:off x="7924261" y="1071661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err="1" smtClean="0"/>
              <a:t>캐러셀</a:t>
            </a:r>
            <a:r>
              <a:rPr lang="ko-KR" altLang="en-US" sz="1333" dirty="0" smtClean="0"/>
              <a:t> 배너 관리</a:t>
            </a:r>
            <a:endParaRPr sz="1333" dirty="0"/>
          </a:p>
        </p:txBody>
      </p:sp>
      <p:sp>
        <p:nvSpPr>
          <p:cNvPr id="105" name="Google Shape;105;p13"/>
          <p:cNvSpPr/>
          <p:nvPr/>
        </p:nvSpPr>
        <p:spPr>
          <a:xfrm>
            <a:off x="7924261" y="2023648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smtClean="0"/>
              <a:t>메인 화면</a:t>
            </a:r>
            <a:endParaRPr lang="en-US" altLang="ko-KR" sz="1333" dirty="0" smtClean="0"/>
          </a:p>
          <a:p>
            <a:pPr algn="ctr"/>
            <a:r>
              <a:rPr lang="ko-KR" altLang="en-US" sz="1333" dirty="0" smtClean="0"/>
              <a:t>추천상품 관리</a:t>
            </a:r>
            <a:endParaRPr sz="1333" dirty="0"/>
          </a:p>
        </p:txBody>
      </p:sp>
      <p:sp>
        <p:nvSpPr>
          <p:cNvPr id="113" name="Google Shape;113;p13"/>
          <p:cNvSpPr/>
          <p:nvPr/>
        </p:nvSpPr>
        <p:spPr>
          <a:xfrm>
            <a:off x="7924261" y="5831594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smtClean="0"/>
              <a:t>공지사항 </a:t>
            </a:r>
            <a:r>
              <a:rPr lang="en-US" sz="1333" dirty="0" smtClean="0"/>
              <a:t>FAQ </a:t>
            </a:r>
            <a:r>
              <a:rPr lang="ko-KR" altLang="en-US" sz="1333" dirty="0" smtClean="0"/>
              <a:t>이용정보 </a:t>
            </a:r>
            <a:r>
              <a:rPr lang="ko-KR" altLang="en-US" sz="1333" dirty="0"/>
              <a:t>관리</a:t>
            </a:r>
            <a:endParaRPr sz="1333" b="1" dirty="0"/>
          </a:p>
        </p:txBody>
      </p:sp>
      <p:sp>
        <p:nvSpPr>
          <p:cNvPr id="114" name="Google Shape;114;p13"/>
          <p:cNvSpPr/>
          <p:nvPr/>
        </p:nvSpPr>
        <p:spPr>
          <a:xfrm>
            <a:off x="7924261" y="3927622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smtClean="0"/>
              <a:t>상품 </a:t>
            </a:r>
            <a:r>
              <a:rPr lang="ko-KR" altLang="en-US" sz="1333" dirty="0"/>
              <a:t>관리</a:t>
            </a:r>
            <a:endParaRPr sz="1333" dirty="0"/>
          </a:p>
        </p:txBody>
      </p:sp>
      <p:sp>
        <p:nvSpPr>
          <p:cNvPr id="96" name="Google Shape;96;p13"/>
          <p:cNvSpPr/>
          <p:nvPr/>
        </p:nvSpPr>
        <p:spPr>
          <a:xfrm>
            <a:off x="7924261" y="119674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333" dirty="0"/>
              <a:t>회원 관리</a:t>
            </a:r>
            <a:endParaRPr sz="1333" dirty="0"/>
          </a:p>
        </p:txBody>
      </p:sp>
      <p:cxnSp>
        <p:nvCxnSpPr>
          <p:cNvPr id="116" name="Google Shape;116;p13"/>
          <p:cNvCxnSpPr>
            <a:stCxn id="60" idx="1"/>
            <a:endCxn id="113" idx="3"/>
          </p:cNvCxnSpPr>
          <p:nvPr/>
        </p:nvCxnSpPr>
        <p:spPr>
          <a:xfrm flipH="1">
            <a:off x="9793861" y="2438667"/>
            <a:ext cx="1454706" cy="364892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117;p13"/>
          <p:cNvCxnSpPr>
            <a:stCxn id="60" idx="1"/>
            <a:endCxn id="114" idx="3"/>
          </p:cNvCxnSpPr>
          <p:nvPr/>
        </p:nvCxnSpPr>
        <p:spPr>
          <a:xfrm flipH="1">
            <a:off x="9793861" y="2438667"/>
            <a:ext cx="1454706" cy="17449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2" name="Google Shape;102;p13">
            <a:extLst>
              <a:ext uri="{FF2B5EF4-FFF2-40B4-BE49-F238E27FC236}">
                <a16:creationId xmlns:a16="http://schemas.microsoft.com/office/drawing/2014/main" id="{D4EAD755-BB98-41D1-9C16-8CC51AD0D492}"/>
              </a:ext>
            </a:extLst>
          </p:cNvPr>
          <p:cNvSpPr/>
          <p:nvPr/>
        </p:nvSpPr>
        <p:spPr>
          <a:xfrm>
            <a:off x="1835907" y="2988101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err="1" smtClean="0"/>
              <a:t>렌탈</a:t>
            </a:r>
            <a:r>
              <a:rPr lang="ko-KR" altLang="en-US" sz="1333" dirty="0" smtClean="0"/>
              <a:t> 상품 </a:t>
            </a:r>
            <a:r>
              <a:rPr lang="ko-KR" altLang="en-US" sz="1333" dirty="0"/>
              <a:t>조회</a:t>
            </a:r>
            <a:endParaRPr sz="1333" dirty="0"/>
          </a:p>
        </p:txBody>
      </p:sp>
      <p:sp>
        <p:nvSpPr>
          <p:cNvPr id="133" name="Google Shape;102;p13">
            <a:extLst>
              <a:ext uri="{FF2B5EF4-FFF2-40B4-BE49-F238E27FC236}">
                <a16:creationId xmlns:a16="http://schemas.microsoft.com/office/drawing/2014/main" id="{85AB7D6F-8B57-4DEC-9E37-3F7B85052802}"/>
              </a:ext>
            </a:extLst>
          </p:cNvPr>
          <p:cNvSpPr/>
          <p:nvPr/>
        </p:nvSpPr>
        <p:spPr>
          <a:xfrm>
            <a:off x="1835907" y="5756671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333" dirty="0" smtClean="0"/>
              <a:t>Q&amp;A </a:t>
            </a:r>
            <a:r>
              <a:rPr lang="ko-KR" altLang="en-US" sz="1333" dirty="0" smtClean="0"/>
              <a:t>등록 및 조회</a:t>
            </a:r>
            <a:endParaRPr sz="1333" dirty="0"/>
          </a:p>
        </p:txBody>
      </p:sp>
      <p:sp>
        <p:nvSpPr>
          <p:cNvPr id="134" name="Google Shape;102;p13">
            <a:extLst>
              <a:ext uri="{FF2B5EF4-FFF2-40B4-BE49-F238E27FC236}">
                <a16:creationId xmlns:a16="http://schemas.microsoft.com/office/drawing/2014/main" id="{D3A6E16D-F04D-438A-910E-015063641DEE}"/>
              </a:ext>
            </a:extLst>
          </p:cNvPr>
          <p:cNvSpPr/>
          <p:nvPr/>
        </p:nvSpPr>
        <p:spPr>
          <a:xfrm>
            <a:off x="4811672" y="961608"/>
            <a:ext cx="1699072" cy="33916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상세 </a:t>
            </a:r>
            <a:r>
              <a:rPr lang="ko-KR" altLang="en-US" sz="1333" dirty="0" smtClean="0"/>
              <a:t>내용 조회</a:t>
            </a:r>
            <a:endParaRPr lang="en-US" altLang="ko-KR" sz="1333" dirty="0" smtClean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075E94-0CF2-4C33-9C68-54B7C926C541}"/>
              </a:ext>
            </a:extLst>
          </p:cNvPr>
          <p:cNvCxnSpPr>
            <a:stCxn id="134" idx="1"/>
            <a:endCxn id="132" idx="3"/>
          </p:cNvCxnSpPr>
          <p:nvPr/>
        </p:nvCxnSpPr>
        <p:spPr>
          <a:xfrm flipH="1">
            <a:off x="4055533" y="1131189"/>
            <a:ext cx="756139" cy="206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Google Shape;102;p13">
            <a:extLst>
              <a:ext uri="{FF2B5EF4-FFF2-40B4-BE49-F238E27FC236}">
                <a16:creationId xmlns:a16="http://schemas.microsoft.com/office/drawing/2014/main" id="{5101804D-D6A1-4286-8A27-033B15070974}"/>
              </a:ext>
            </a:extLst>
          </p:cNvPr>
          <p:cNvSpPr/>
          <p:nvPr/>
        </p:nvSpPr>
        <p:spPr>
          <a:xfrm>
            <a:off x="4811672" y="1444155"/>
            <a:ext cx="1699072" cy="54225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메인 </a:t>
            </a:r>
            <a:r>
              <a:rPr lang="ko-KR" altLang="en-US" sz="1333" dirty="0" smtClean="0"/>
              <a:t>화면</a:t>
            </a:r>
            <a:endParaRPr lang="en-US" altLang="ko-KR" sz="1333" dirty="0" smtClean="0"/>
          </a:p>
          <a:p>
            <a:pPr algn="ctr"/>
            <a:r>
              <a:rPr lang="ko-KR" altLang="en-US" sz="1333" dirty="0" smtClean="0"/>
              <a:t>추천 상품 조회</a:t>
            </a:r>
            <a:endParaRPr sz="1333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104D6FE-FDB9-4CFD-80F0-810AB4EDD095}"/>
              </a:ext>
            </a:extLst>
          </p:cNvPr>
          <p:cNvCxnSpPr>
            <a:cxnSpLocks/>
            <a:stCxn id="135" idx="1"/>
            <a:endCxn id="132" idx="3"/>
          </p:cNvCxnSpPr>
          <p:nvPr/>
        </p:nvCxnSpPr>
        <p:spPr>
          <a:xfrm flipH="1">
            <a:off x="4055533" y="1715285"/>
            <a:ext cx="756139" cy="147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Google Shape;102;p13">
            <a:extLst>
              <a:ext uri="{FF2B5EF4-FFF2-40B4-BE49-F238E27FC236}">
                <a16:creationId xmlns:a16="http://schemas.microsoft.com/office/drawing/2014/main" id="{737557CC-446E-40A6-A817-32FD75CC9000}"/>
              </a:ext>
            </a:extLst>
          </p:cNvPr>
          <p:cNvSpPr/>
          <p:nvPr/>
        </p:nvSpPr>
        <p:spPr>
          <a:xfrm>
            <a:off x="4811672" y="2129799"/>
            <a:ext cx="1699072" cy="54225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err="1" smtClean="0"/>
              <a:t>카테고리별</a:t>
            </a:r>
            <a:endParaRPr lang="en-US" altLang="ko-KR" sz="1333" dirty="0" smtClean="0"/>
          </a:p>
          <a:p>
            <a:pPr algn="ctr"/>
            <a:r>
              <a:rPr lang="ko-KR" altLang="en-US" sz="1333" dirty="0" smtClean="0"/>
              <a:t>아이템 조회</a:t>
            </a:r>
            <a:endParaRPr sz="1333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B97819E-5731-4A26-AD2A-4CA936973276}"/>
              </a:ext>
            </a:extLst>
          </p:cNvPr>
          <p:cNvCxnSpPr>
            <a:stCxn id="136" idx="1"/>
            <a:endCxn id="132" idx="3"/>
          </p:cNvCxnSpPr>
          <p:nvPr/>
        </p:nvCxnSpPr>
        <p:spPr>
          <a:xfrm flipH="1">
            <a:off x="4055533" y="2400929"/>
            <a:ext cx="756139" cy="79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72C3FB8-3FDC-4065-966D-CC2A9530C386}"/>
              </a:ext>
            </a:extLst>
          </p:cNvPr>
          <p:cNvCxnSpPr>
            <a:stCxn id="54" idx="3"/>
            <a:endCxn id="132" idx="1"/>
          </p:cNvCxnSpPr>
          <p:nvPr/>
        </p:nvCxnSpPr>
        <p:spPr>
          <a:xfrm flipV="1">
            <a:off x="957867" y="3194173"/>
            <a:ext cx="878040" cy="3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BAA9AE0-8263-4AD7-8D96-4564D0DF4032}"/>
              </a:ext>
            </a:extLst>
          </p:cNvPr>
          <p:cNvCxnSpPr>
            <a:stCxn id="54" idx="3"/>
            <a:endCxn id="133" idx="1"/>
          </p:cNvCxnSpPr>
          <p:nvPr/>
        </p:nvCxnSpPr>
        <p:spPr>
          <a:xfrm>
            <a:off x="957867" y="3231325"/>
            <a:ext cx="878040" cy="2731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Google Shape;102;p13">
            <a:extLst>
              <a:ext uri="{FF2B5EF4-FFF2-40B4-BE49-F238E27FC236}">
                <a16:creationId xmlns:a16="http://schemas.microsoft.com/office/drawing/2014/main" id="{66D0C005-DEF3-48FD-A074-0C0ABD142A2A}"/>
              </a:ext>
            </a:extLst>
          </p:cNvPr>
          <p:cNvSpPr/>
          <p:nvPr/>
        </p:nvSpPr>
        <p:spPr>
          <a:xfrm>
            <a:off x="1835907" y="3541815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smtClean="0"/>
              <a:t>상품 </a:t>
            </a:r>
            <a:r>
              <a:rPr lang="ko-KR" altLang="en-US" sz="1333" dirty="0" err="1" smtClean="0"/>
              <a:t>렌탈</a:t>
            </a:r>
            <a:endParaRPr sz="1333" dirty="0"/>
          </a:p>
        </p:txBody>
      </p:sp>
      <p:sp>
        <p:nvSpPr>
          <p:cNvPr id="142" name="Google Shape;102;p13">
            <a:extLst>
              <a:ext uri="{FF2B5EF4-FFF2-40B4-BE49-F238E27FC236}">
                <a16:creationId xmlns:a16="http://schemas.microsoft.com/office/drawing/2014/main" id="{FD360B97-08F3-48C9-BA9A-3E33688CFEA6}"/>
              </a:ext>
            </a:extLst>
          </p:cNvPr>
          <p:cNvSpPr/>
          <p:nvPr/>
        </p:nvSpPr>
        <p:spPr>
          <a:xfrm>
            <a:off x="4811672" y="2815443"/>
            <a:ext cx="1699072" cy="35385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smtClean="0"/>
              <a:t> 상품 문의</a:t>
            </a:r>
            <a:endParaRPr sz="1333" dirty="0"/>
          </a:p>
        </p:txBody>
      </p:sp>
      <p:sp>
        <p:nvSpPr>
          <p:cNvPr id="143" name="Google Shape;102;p13">
            <a:extLst>
              <a:ext uri="{FF2B5EF4-FFF2-40B4-BE49-F238E27FC236}">
                <a16:creationId xmlns:a16="http://schemas.microsoft.com/office/drawing/2014/main" id="{BD2B7044-AE64-4FDD-A94F-3B6D34A54012}"/>
              </a:ext>
            </a:extLst>
          </p:cNvPr>
          <p:cNvSpPr/>
          <p:nvPr/>
        </p:nvSpPr>
        <p:spPr>
          <a:xfrm>
            <a:off x="4811673" y="4110102"/>
            <a:ext cx="1699072" cy="35385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smtClean="0"/>
              <a:t>평점 등록</a:t>
            </a:r>
            <a:endParaRPr sz="1333" dirty="0"/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36BE17A4-D36C-4B3A-A5DF-EECDF148F3CC}"/>
              </a:ext>
            </a:extLst>
          </p:cNvPr>
          <p:cNvCxnSpPr>
            <a:stCxn id="142" idx="1"/>
            <a:endCxn id="132" idx="3"/>
          </p:cNvCxnSpPr>
          <p:nvPr/>
        </p:nvCxnSpPr>
        <p:spPr>
          <a:xfrm flipH="1">
            <a:off x="4055533" y="2992369"/>
            <a:ext cx="756139" cy="201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89986B8B-B851-49EA-BE61-F97E9FD46851}"/>
              </a:ext>
            </a:extLst>
          </p:cNvPr>
          <p:cNvCxnSpPr>
            <a:stCxn id="143" idx="1"/>
            <a:endCxn id="256" idx="3"/>
          </p:cNvCxnSpPr>
          <p:nvPr/>
        </p:nvCxnSpPr>
        <p:spPr>
          <a:xfrm flipH="1">
            <a:off x="4055533" y="4287028"/>
            <a:ext cx="756140" cy="14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Google Shape;102;p13">
            <a:extLst>
              <a:ext uri="{FF2B5EF4-FFF2-40B4-BE49-F238E27FC236}">
                <a16:creationId xmlns:a16="http://schemas.microsoft.com/office/drawing/2014/main" id="{C704DD7E-8B1F-4B5A-832E-6B178666BEB8}"/>
              </a:ext>
            </a:extLst>
          </p:cNvPr>
          <p:cNvSpPr/>
          <p:nvPr/>
        </p:nvSpPr>
        <p:spPr>
          <a:xfrm>
            <a:off x="1835907" y="2434387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err="1" smtClean="0"/>
              <a:t>렌탈</a:t>
            </a:r>
            <a:r>
              <a:rPr lang="ko-KR" altLang="en-US" sz="1333" dirty="0" smtClean="0"/>
              <a:t> 상품 </a:t>
            </a:r>
            <a:r>
              <a:rPr lang="ko-KR" altLang="en-US" sz="1333" dirty="0"/>
              <a:t>등록</a:t>
            </a:r>
            <a:endParaRPr sz="1333" dirty="0"/>
          </a:p>
        </p:txBody>
      </p:sp>
      <p:sp>
        <p:nvSpPr>
          <p:cNvPr id="61" name="Google Shape;102;p13">
            <a:extLst>
              <a:ext uri="{FF2B5EF4-FFF2-40B4-BE49-F238E27FC236}">
                <a16:creationId xmlns:a16="http://schemas.microsoft.com/office/drawing/2014/main" id="{6AB88040-6CCB-4E2E-A198-3B518EE2CAAB}"/>
              </a:ext>
            </a:extLst>
          </p:cNvPr>
          <p:cNvSpPr/>
          <p:nvPr/>
        </p:nvSpPr>
        <p:spPr>
          <a:xfrm>
            <a:off x="4811672" y="3312680"/>
            <a:ext cx="1699072" cy="35385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신고</a:t>
            </a:r>
            <a:endParaRPr sz="1333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FE7E1A2-AFBD-447F-934C-59A4FF4A4A31}"/>
              </a:ext>
            </a:extLst>
          </p:cNvPr>
          <p:cNvCxnSpPr>
            <a:cxnSpLocks/>
            <a:stCxn id="61" idx="1"/>
            <a:endCxn id="132" idx="3"/>
          </p:cNvCxnSpPr>
          <p:nvPr/>
        </p:nvCxnSpPr>
        <p:spPr>
          <a:xfrm flipH="1" flipV="1">
            <a:off x="4055533" y="3194173"/>
            <a:ext cx="756139" cy="295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E2FE515-B154-4255-AE81-D1963396C1ED}"/>
              </a:ext>
            </a:extLst>
          </p:cNvPr>
          <p:cNvCxnSpPr>
            <a:cxnSpLocks/>
            <a:stCxn id="54" idx="3"/>
            <a:endCxn id="140" idx="1"/>
          </p:cNvCxnSpPr>
          <p:nvPr/>
        </p:nvCxnSpPr>
        <p:spPr>
          <a:xfrm>
            <a:off x="957867" y="3231325"/>
            <a:ext cx="878040" cy="51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035063CF-0BE5-4174-A7B5-34F632784F0C}"/>
              </a:ext>
            </a:extLst>
          </p:cNvPr>
          <p:cNvCxnSpPr>
            <a:cxnSpLocks/>
            <a:stCxn id="54" idx="3"/>
            <a:endCxn id="156" idx="1"/>
          </p:cNvCxnSpPr>
          <p:nvPr/>
        </p:nvCxnSpPr>
        <p:spPr>
          <a:xfrm flipV="1">
            <a:off x="957867" y="2640459"/>
            <a:ext cx="878040" cy="590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Google Shape;102;p13">
            <a:extLst>
              <a:ext uri="{FF2B5EF4-FFF2-40B4-BE49-F238E27FC236}">
                <a16:creationId xmlns:a16="http://schemas.microsoft.com/office/drawing/2014/main" id="{C704DD7E-8B1F-4B5A-832E-6B178666BEB8}"/>
              </a:ext>
            </a:extLst>
          </p:cNvPr>
          <p:cNvSpPr/>
          <p:nvPr/>
        </p:nvSpPr>
        <p:spPr>
          <a:xfrm>
            <a:off x="1835907" y="219531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smtClean="0"/>
              <a:t>로그인 </a:t>
            </a:r>
            <a:r>
              <a:rPr lang="en-US" altLang="ko-KR" sz="1333" dirty="0" smtClean="0"/>
              <a:t>/ </a:t>
            </a:r>
            <a:r>
              <a:rPr lang="ko-KR" altLang="en-US" sz="1333" dirty="0" smtClean="0"/>
              <a:t>회원가입</a:t>
            </a:r>
            <a:endParaRPr sz="1333" dirty="0"/>
          </a:p>
        </p:txBody>
      </p:sp>
      <p:sp>
        <p:nvSpPr>
          <p:cNvPr id="146" name="Google Shape;102;p13">
            <a:extLst>
              <a:ext uri="{FF2B5EF4-FFF2-40B4-BE49-F238E27FC236}">
                <a16:creationId xmlns:a16="http://schemas.microsoft.com/office/drawing/2014/main" id="{C704DD7E-8B1F-4B5A-832E-6B178666BEB8}"/>
              </a:ext>
            </a:extLst>
          </p:cNvPr>
          <p:cNvSpPr/>
          <p:nvPr/>
        </p:nvSpPr>
        <p:spPr>
          <a:xfrm>
            <a:off x="1835907" y="773245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smtClean="0"/>
              <a:t>등급</a:t>
            </a:r>
            <a:r>
              <a:rPr lang="en-US" altLang="ko-KR" sz="1333" dirty="0" smtClean="0"/>
              <a:t>, </a:t>
            </a:r>
            <a:r>
              <a:rPr lang="ko-KR" altLang="en-US" sz="1333" dirty="0" smtClean="0"/>
              <a:t>포인트</a:t>
            </a:r>
            <a:r>
              <a:rPr lang="en-US" altLang="ko-KR" sz="1333" dirty="0" smtClean="0"/>
              <a:t>, </a:t>
            </a:r>
            <a:r>
              <a:rPr lang="ko-KR" altLang="en-US" sz="1333" dirty="0" smtClean="0"/>
              <a:t>쿠폰 제도</a:t>
            </a:r>
            <a:endParaRPr sz="1333" dirty="0"/>
          </a:p>
        </p:txBody>
      </p:sp>
      <p:sp>
        <p:nvSpPr>
          <p:cNvPr id="214" name="Google Shape;102;p13">
            <a:extLst>
              <a:ext uri="{FF2B5EF4-FFF2-40B4-BE49-F238E27FC236}">
                <a16:creationId xmlns:a16="http://schemas.microsoft.com/office/drawing/2014/main" id="{85AB7D6F-8B57-4DEC-9E37-3F7B85052802}"/>
              </a:ext>
            </a:extLst>
          </p:cNvPr>
          <p:cNvSpPr/>
          <p:nvPr/>
        </p:nvSpPr>
        <p:spPr>
          <a:xfrm>
            <a:off x="1835907" y="6310390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smtClean="0"/>
              <a:t>공지사항 </a:t>
            </a:r>
            <a:r>
              <a:rPr lang="en-US" altLang="ko-KR" sz="1333" dirty="0" smtClean="0"/>
              <a:t>FAQ </a:t>
            </a:r>
            <a:r>
              <a:rPr lang="ko-KR" altLang="en-US" sz="1333" dirty="0" smtClean="0"/>
              <a:t>이용가이드 게시판</a:t>
            </a:r>
            <a:endParaRPr sz="1333" dirty="0"/>
          </a:p>
        </p:txBody>
      </p:sp>
      <p:sp>
        <p:nvSpPr>
          <p:cNvPr id="217" name="Google Shape;102;p13">
            <a:extLst>
              <a:ext uri="{FF2B5EF4-FFF2-40B4-BE49-F238E27FC236}">
                <a16:creationId xmlns:a16="http://schemas.microsoft.com/office/drawing/2014/main" id="{66D0C005-DEF3-48FD-A074-0C0ABD142A2A}"/>
              </a:ext>
            </a:extLst>
          </p:cNvPr>
          <p:cNvSpPr/>
          <p:nvPr/>
        </p:nvSpPr>
        <p:spPr>
          <a:xfrm>
            <a:off x="1835907" y="4649243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smtClean="0"/>
              <a:t>상품 </a:t>
            </a:r>
            <a:r>
              <a:rPr lang="ko-KR" altLang="en-US" sz="1333" dirty="0" err="1" smtClean="0"/>
              <a:t>렌탈</a:t>
            </a:r>
            <a:r>
              <a:rPr lang="ko-KR" altLang="en-US" sz="1333" dirty="0" smtClean="0"/>
              <a:t> 요청</a:t>
            </a:r>
            <a:endParaRPr sz="1333" dirty="0"/>
          </a:p>
        </p:txBody>
      </p:sp>
      <p:sp>
        <p:nvSpPr>
          <p:cNvPr id="230" name="Google Shape;102;p13">
            <a:extLst>
              <a:ext uri="{FF2B5EF4-FFF2-40B4-BE49-F238E27FC236}">
                <a16:creationId xmlns:a16="http://schemas.microsoft.com/office/drawing/2014/main" id="{C704DD7E-8B1F-4B5A-832E-6B178666BEB8}"/>
              </a:ext>
            </a:extLst>
          </p:cNvPr>
          <p:cNvSpPr/>
          <p:nvPr/>
        </p:nvSpPr>
        <p:spPr>
          <a:xfrm>
            <a:off x="1835907" y="1880673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-KR" sz="1333" dirty="0" smtClean="0"/>
              <a:t>E</a:t>
            </a:r>
            <a:r>
              <a:rPr lang="ko-KR" altLang="en-US" sz="1333" dirty="0" smtClean="0"/>
              <a:t>머니 충전 </a:t>
            </a:r>
            <a:r>
              <a:rPr lang="en-US" altLang="ko-KR" sz="1333" dirty="0" smtClean="0"/>
              <a:t>/ </a:t>
            </a:r>
            <a:r>
              <a:rPr lang="ko-KR" altLang="en-US" sz="1333" dirty="0" smtClean="0"/>
              <a:t>출금</a:t>
            </a:r>
            <a:endParaRPr sz="1333" dirty="0"/>
          </a:p>
        </p:txBody>
      </p:sp>
      <p:sp>
        <p:nvSpPr>
          <p:cNvPr id="232" name="Google Shape;102;p13">
            <a:extLst>
              <a:ext uri="{FF2B5EF4-FFF2-40B4-BE49-F238E27FC236}">
                <a16:creationId xmlns:a16="http://schemas.microsoft.com/office/drawing/2014/main" id="{66D0C005-DEF3-48FD-A074-0C0ABD142A2A}"/>
              </a:ext>
            </a:extLst>
          </p:cNvPr>
          <p:cNvSpPr/>
          <p:nvPr/>
        </p:nvSpPr>
        <p:spPr>
          <a:xfrm>
            <a:off x="1835907" y="5202957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smtClean="0"/>
              <a:t>상품 </a:t>
            </a:r>
            <a:r>
              <a:rPr lang="ko-KR" altLang="en-US" sz="1333" dirty="0" err="1" smtClean="0"/>
              <a:t>찜하기</a:t>
            </a:r>
            <a:r>
              <a:rPr lang="ko-KR" altLang="en-US" sz="1333" dirty="0" smtClean="0"/>
              <a:t> </a:t>
            </a:r>
            <a:r>
              <a:rPr lang="en-US" altLang="ko-KR" sz="1333" dirty="0" smtClean="0"/>
              <a:t>/</a:t>
            </a:r>
          </a:p>
          <a:p>
            <a:pPr algn="ctr"/>
            <a:r>
              <a:rPr lang="ko-KR" altLang="en-US" sz="1333" dirty="0" smtClean="0"/>
              <a:t>회원 </a:t>
            </a:r>
            <a:r>
              <a:rPr lang="ko-KR" altLang="en-US" sz="1333" dirty="0" err="1" smtClean="0"/>
              <a:t>팔로우</a:t>
            </a:r>
            <a:endParaRPr sz="1333" dirty="0"/>
          </a:p>
        </p:txBody>
      </p:sp>
      <p:sp>
        <p:nvSpPr>
          <p:cNvPr id="246" name="Google Shape;102;p13">
            <a:extLst>
              <a:ext uri="{FF2B5EF4-FFF2-40B4-BE49-F238E27FC236}">
                <a16:creationId xmlns:a16="http://schemas.microsoft.com/office/drawing/2014/main" id="{C704DD7E-8B1F-4B5A-832E-6B178666BEB8}"/>
              </a:ext>
            </a:extLst>
          </p:cNvPr>
          <p:cNvSpPr/>
          <p:nvPr/>
        </p:nvSpPr>
        <p:spPr>
          <a:xfrm>
            <a:off x="1835907" y="1326959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333" dirty="0" smtClean="0"/>
              <a:t>Q&amp;A, </a:t>
            </a:r>
            <a:r>
              <a:rPr lang="ko-KR" altLang="en-US" sz="1333" dirty="0" err="1" smtClean="0"/>
              <a:t>상품렌탈</a:t>
            </a:r>
            <a:r>
              <a:rPr lang="en-US" altLang="ko-KR" sz="1333" dirty="0" smtClean="0"/>
              <a:t>, </a:t>
            </a:r>
            <a:r>
              <a:rPr lang="ko-KR" altLang="en-US" sz="1333" dirty="0" err="1" smtClean="0"/>
              <a:t>렌탈요청</a:t>
            </a:r>
            <a:r>
              <a:rPr lang="en-US" altLang="ko-KR" sz="1333" dirty="0" smtClean="0"/>
              <a:t>, </a:t>
            </a:r>
            <a:r>
              <a:rPr lang="ko-KR" altLang="en-US" sz="1333" dirty="0" smtClean="0"/>
              <a:t>상품 문의</a:t>
            </a:r>
            <a:r>
              <a:rPr lang="en-US" altLang="ko-KR" sz="1333" dirty="0" smtClean="0"/>
              <a:t>, </a:t>
            </a:r>
            <a:r>
              <a:rPr lang="ko-KR" altLang="en-US" sz="1333" dirty="0" smtClean="0"/>
              <a:t>상품 신고 알림</a:t>
            </a:r>
            <a:endParaRPr sz="1333" dirty="0"/>
          </a:p>
        </p:txBody>
      </p:sp>
      <p:sp>
        <p:nvSpPr>
          <p:cNvPr id="256" name="Google Shape;102;p13">
            <a:extLst>
              <a:ext uri="{FF2B5EF4-FFF2-40B4-BE49-F238E27FC236}">
                <a16:creationId xmlns:a16="http://schemas.microsoft.com/office/drawing/2014/main" id="{66D0C005-DEF3-48FD-A074-0C0ABD142A2A}"/>
              </a:ext>
            </a:extLst>
          </p:cNvPr>
          <p:cNvSpPr/>
          <p:nvPr/>
        </p:nvSpPr>
        <p:spPr>
          <a:xfrm>
            <a:off x="1835907" y="4095529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err="1" smtClean="0"/>
              <a:t>렌탈</a:t>
            </a:r>
            <a:r>
              <a:rPr lang="ko-KR" altLang="en-US" sz="1333" dirty="0" smtClean="0"/>
              <a:t> 상품 반</a:t>
            </a:r>
            <a:r>
              <a:rPr lang="ko-KR" altLang="en-US" sz="1333" dirty="0"/>
              <a:t>납</a:t>
            </a:r>
            <a:endParaRPr sz="1333" dirty="0"/>
          </a:p>
        </p:txBody>
      </p:sp>
      <p:sp>
        <p:nvSpPr>
          <p:cNvPr id="287" name="Google Shape;105;p13"/>
          <p:cNvSpPr/>
          <p:nvPr/>
        </p:nvSpPr>
        <p:spPr>
          <a:xfrm>
            <a:off x="7924261" y="2975635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smtClean="0"/>
              <a:t>카테고리 관리</a:t>
            </a:r>
            <a:endParaRPr sz="1333" dirty="0"/>
          </a:p>
        </p:txBody>
      </p:sp>
      <p:sp>
        <p:nvSpPr>
          <p:cNvPr id="293" name="Google Shape;102;p13">
            <a:extLst>
              <a:ext uri="{FF2B5EF4-FFF2-40B4-BE49-F238E27FC236}">
                <a16:creationId xmlns:a16="http://schemas.microsoft.com/office/drawing/2014/main" id="{BD2B7044-AE64-4FDD-A94F-3B6D34A54012}"/>
              </a:ext>
            </a:extLst>
          </p:cNvPr>
          <p:cNvSpPr/>
          <p:nvPr/>
        </p:nvSpPr>
        <p:spPr>
          <a:xfrm>
            <a:off x="4811673" y="4543707"/>
            <a:ext cx="1699071" cy="35385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smtClean="0"/>
              <a:t>후기 등록</a:t>
            </a:r>
            <a:endParaRPr lang="en-US" altLang="ko-KR" sz="1333" dirty="0" smtClean="0"/>
          </a:p>
        </p:txBody>
      </p:sp>
      <p:sp>
        <p:nvSpPr>
          <p:cNvPr id="84" name="Google Shape;102;p13">
            <a:extLst>
              <a:ext uri="{FF2B5EF4-FFF2-40B4-BE49-F238E27FC236}">
                <a16:creationId xmlns:a16="http://schemas.microsoft.com/office/drawing/2014/main" id="{BD2B7044-AE64-4FDD-A94F-3B6D34A54012}"/>
              </a:ext>
            </a:extLst>
          </p:cNvPr>
          <p:cNvSpPr/>
          <p:nvPr/>
        </p:nvSpPr>
        <p:spPr>
          <a:xfrm>
            <a:off x="4811674" y="4977313"/>
            <a:ext cx="1699071" cy="35385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smtClean="0"/>
              <a:t>후기 답변 등록</a:t>
            </a:r>
            <a:endParaRPr lang="en-US" altLang="ko-KR" sz="1333" dirty="0" smtClean="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9986B8B-B851-49EA-BE61-F97E9FD46851}"/>
              </a:ext>
            </a:extLst>
          </p:cNvPr>
          <p:cNvCxnSpPr>
            <a:stCxn id="293" idx="1"/>
            <a:endCxn id="256" idx="3"/>
          </p:cNvCxnSpPr>
          <p:nvPr/>
        </p:nvCxnSpPr>
        <p:spPr>
          <a:xfrm flipH="1" flipV="1">
            <a:off x="4055533" y="4301601"/>
            <a:ext cx="756140" cy="419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9986B8B-B851-49EA-BE61-F97E9FD46851}"/>
              </a:ext>
            </a:extLst>
          </p:cNvPr>
          <p:cNvCxnSpPr>
            <a:stCxn id="84" idx="1"/>
            <a:endCxn id="256" idx="3"/>
          </p:cNvCxnSpPr>
          <p:nvPr/>
        </p:nvCxnSpPr>
        <p:spPr>
          <a:xfrm flipH="1" flipV="1">
            <a:off x="4055533" y="4301601"/>
            <a:ext cx="756141" cy="852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Google Shape;114;p13"/>
          <p:cNvSpPr/>
          <p:nvPr/>
        </p:nvSpPr>
        <p:spPr>
          <a:xfrm>
            <a:off x="7924261" y="4879609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333" dirty="0" smtClean="0"/>
              <a:t>Q&amp;A </a:t>
            </a:r>
            <a:r>
              <a:rPr lang="ko-KR" altLang="en-US" sz="1333" dirty="0" smtClean="0"/>
              <a:t>답변</a:t>
            </a:r>
            <a:endParaRPr sz="1333" dirty="0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9986B8B-B851-49EA-BE61-F97E9FD46851}"/>
              </a:ext>
            </a:extLst>
          </p:cNvPr>
          <p:cNvCxnSpPr>
            <a:stCxn id="95" idx="1"/>
            <a:endCxn id="133" idx="3"/>
          </p:cNvCxnSpPr>
          <p:nvPr/>
        </p:nvCxnSpPr>
        <p:spPr>
          <a:xfrm flipH="1">
            <a:off x="4055533" y="5135609"/>
            <a:ext cx="3868728" cy="82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89986B8B-B851-49EA-BE61-F97E9FD46851}"/>
              </a:ext>
            </a:extLst>
          </p:cNvPr>
          <p:cNvCxnSpPr>
            <a:endCxn id="214" idx="3"/>
          </p:cNvCxnSpPr>
          <p:nvPr/>
        </p:nvCxnSpPr>
        <p:spPr>
          <a:xfrm flipH="1">
            <a:off x="4055533" y="6115143"/>
            <a:ext cx="3868728" cy="401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9986B8B-B851-49EA-BE61-F97E9FD46851}"/>
              </a:ext>
            </a:extLst>
          </p:cNvPr>
          <p:cNvCxnSpPr>
            <a:stCxn id="287" idx="1"/>
            <a:endCxn id="136" idx="3"/>
          </p:cNvCxnSpPr>
          <p:nvPr/>
        </p:nvCxnSpPr>
        <p:spPr>
          <a:xfrm flipH="1" flipV="1">
            <a:off x="6510744" y="2400929"/>
            <a:ext cx="1413517" cy="830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89986B8B-B851-49EA-BE61-F97E9FD46851}"/>
              </a:ext>
            </a:extLst>
          </p:cNvPr>
          <p:cNvCxnSpPr>
            <a:stCxn id="105" idx="1"/>
            <a:endCxn id="135" idx="3"/>
          </p:cNvCxnSpPr>
          <p:nvPr/>
        </p:nvCxnSpPr>
        <p:spPr>
          <a:xfrm flipH="1" flipV="1">
            <a:off x="6510744" y="1715285"/>
            <a:ext cx="1413517" cy="564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9986B8B-B851-49EA-BE61-F97E9FD46851}"/>
              </a:ext>
            </a:extLst>
          </p:cNvPr>
          <p:cNvCxnSpPr>
            <a:stCxn id="96" idx="1"/>
            <a:endCxn id="144" idx="3"/>
          </p:cNvCxnSpPr>
          <p:nvPr/>
        </p:nvCxnSpPr>
        <p:spPr>
          <a:xfrm flipH="1">
            <a:off x="4055533" y="375674"/>
            <a:ext cx="3868728" cy="49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986B8B-B851-49EA-BE61-F97E9FD46851}"/>
              </a:ext>
            </a:extLst>
          </p:cNvPr>
          <p:cNvCxnSpPr>
            <a:stCxn id="96" idx="1"/>
            <a:endCxn id="146" idx="3"/>
          </p:cNvCxnSpPr>
          <p:nvPr/>
        </p:nvCxnSpPr>
        <p:spPr>
          <a:xfrm flipH="1">
            <a:off x="4055533" y="375674"/>
            <a:ext cx="3868728" cy="603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35063CF-0BE5-4174-A7B5-34F632784F0C}"/>
              </a:ext>
            </a:extLst>
          </p:cNvPr>
          <p:cNvCxnSpPr>
            <a:cxnSpLocks/>
            <a:stCxn id="54" idx="3"/>
            <a:endCxn id="144" idx="1"/>
          </p:cNvCxnSpPr>
          <p:nvPr/>
        </p:nvCxnSpPr>
        <p:spPr>
          <a:xfrm flipV="1">
            <a:off x="957867" y="425603"/>
            <a:ext cx="878040" cy="2805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35063CF-0BE5-4174-A7B5-34F632784F0C}"/>
              </a:ext>
            </a:extLst>
          </p:cNvPr>
          <p:cNvCxnSpPr>
            <a:cxnSpLocks/>
            <a:stCxn id="54" idx="3"/>
            <a:endCxn id="146" idx="1"/>
          </p:cNvCxnSpPr>
          <p:nvPr/>
        </p:nvCxnSpPr>
        <p:spPr>
          <a:xfrm flipV="1">
            <a:off x="957867" y="979317"/>
            <a:ext cx="878040" cy="225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35063CF-0BE5-4174-A7B5-34F632784F0C}"/>
              </a:ext>
            </a:extLst>
          </p:cNvPr>
          <p:cNvCxnSpPr>
            <a:cxnSpLocks/>
            <a:stCxn id="54" idx="3"/>
            <a:endCxn id="246" idx="1"/>
          </p:cNvCxnSpPr>
          <p:nvPr/>
        </p:nvCxnSpPr>
        <p:spPr>
          <a:xfrm flipV="1">
            <a:off x="957867" y="1533031"/>
            <a:ext cx="878040" cy="1698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35063CF-0BE5-4174-A7B5-34F632784F0C}"/>
              </a:ext>
            </a:extLst>
          </p:cNvPr>
          <p:cNvCxnSpPr>
            <a:cxnSpLocks/>
            <a:stCxn id="54" idx="3"/>
            <a:endCxn id="230" idx="1"/>
          </p:cNvCxnSpPr>
          <p:nvPr/>
        </p:nvCxnSpPr>
        <p:spPr>
          <a:xfrm flipV="1">
            <a:off x="957867" y="2086745"/>
            <a:ext cx="878040" cy="114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BAA9AE0-8263-4AD7-8D96-4564D0DF4032}"/>
              </a:ext>
            </a:extLst>
          </p:cNvPr>
          <p:cNvCxnSpPr>
            <a:stCxn id="54" idx="3"/>
            <a:endCxn id="214" idx="1"/>
          </p:cNvCxnSpPr>
          <p:nvPr/>
        </p:nvCxnSpPr>
        <p:spPr>
          <a:xfrm>
            <a:off x="957867" y="3231325"/>
            <a:ext cx="878040" cy="328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BAA9AE0-8263-4AD7-8D96-4564D0DF4032}"/>
              </a:ext>
            </a:extLst>
          </p:cNvPr>
          <p:cNvCxnSpPr>
            <a:stCxn id="54" idx="3"/>
            <a:endCxn id="232" idx="1"/>
          </p:cNvCxnSpPr>
          <p:nvPr/>
        </p:nvCxnSpPr>
        <p:spPr>
          <a:xfrm>
            <a:off x="957867" y="3231325"/>
            <a:ext cx="878040" cy="2177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BAA9AE0-8263-4AD7-8D96-4564D0DF4032}"/>
              </a:ext>
            </a:extLst>
          </p:cNvPr>
          <p:cNvCxnSpPr>
            <a:stCxn id="54" idx="3"/>
            <a:endCxn id="217" idx="1"/>
          </p:cNvCxnSpPr>
          <p:nvPr/>
        </p:nvCxnSpPr>
        <p:spPr>
          <a:xfrm>
            <a:off x="957867" y="3231325"/>
            <a:ext cx="878040" cy="1623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BAA9AE0-8263-4AD7-8D96-4564D0DF4032}"/>
              </a:ext>
            </a:extLst>
          </p:cNvPr>
          <p:cNvCxnSpPr>
            <a:stCxn id="54" idx="3"/>
            <a:endCxn id="256" idx="1"/>
          </p:cNvCxnSpPr>
          <p:nvPr/>
        </p:nvCxnSpPr>
        <p:spPr>
          <a:xfrm>
            <a:off x="957867" y="3231325"/>
            <a:ext cx="878040" cy="1070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80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3605213"/>
            <a:ext cx="8185150" cy="995362"/>
          </a:xfrm>
        </p:spPr>
        <p:txBody>
          <a:bodyPr/>
          <a:lstStyle/>
          <a:p>
            <a:r>
              <a:rPr lang="ko-KR" altLang="en-US" dirty="0" smtClean="0"/>
              <a:t>화면설계서</a:t>
            </a:r>
            <a:endParaRPr lang="ko-KR" altLang="en-US" dirty="0"/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141515C3-5923-4270-B0C2-1D35B34D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4551364"/>
            <a:ext cx="8185150" cy="33655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유서희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81"/>
            <a:ext cx="12192000" cy="6843038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 txBox="1">
            <a:spLocks/>
          </p:cNvSpPr>
          <p:nvPr/>
        </p:nvSpPr>
        <p:spPr>
          <a:xfrm>
            <a:off x="971550" y="3748883"/>
            <a:ext cx="8185150" cy="9953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chemeClr val="bg1"/>
                </a:solidFill>
              </a:rPr>
              <a:t>요구사항정의서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141515C3-5923-4270-B0C2-1D35B34D4231}"/>
              </a:ext>
            </a:extLst>
          </p:cNvPr>
          <p:cNvSpPr txBox="1">
            <a:spLocks/>
          </p:cNvSpPr>
          <p:nvPr/>
        </p:nvSpPr>
        <p:spPr>
          <a:xfrm>
            <a:off x="971550" y="4649786"/>
            <a:ext cx="8185150" cy="336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68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3605213"/>
            <a:ext cx="8185150" cy="995362"/>
          </a:xfrm>
        </p:spPr>
        <p:txBody>
          <a:bodyPr/>
          <a:lstStyle/>
          <a:p>
            <a:r>
              <a:rPr lang="ko-KR" altLang="en-US" dirty="0" smtClean="0"/>
              <a:t>화면설계서</a:t>
            </a:r>
            <a:endParaRPr lang="ko-KR" altLang="en-US" dirty="0"/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141515C3-5923-4270-B0C2-1D35B34D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4551364"/>
            <a:ext cx="8185150" cy="33655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유서희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81"/>
            <a:ext cx="12192000" cy="6843038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 txBox="1">
            <a:spLocks/>
          </p:cNvSpPr>
          <p:nvPr/>
        </p:nvSpPr>
        <p:spPr>
          <a:xfrm>
            <a:off x="971550" y="3748883"/>
            <a:ext cx="8185150" cy="9953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chemeClr val="bg1"/>
                </a:solidFill>
              </a:rPr>
              <a:t>데이터베이스설계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141515C3-5923-4270-B0C2-1D35B34D4231}"/>
              </a:ext>
            </a:extLst>
          </p:cNvPr>
          <p:cNvSpPr txBox="1">
            <a:spLocks/>
          </p:cNvSpPr>
          <p:nvPr/>
        </p:nvSpPr>
        <p:spPr>
          <a:xfrm>
            <a:off x="971550" y="4649786"/>
            <a:ext cx="8185150" cy="336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92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3605213"/>
            <a:ext cx="8185150" cy="995362"/>
          </a:xfrm>
        </p:spPr>
        <p:txBody>
          <a:bodyPr/>
          <a:lstStyle/>
          <a:p>
            <a:r>
              <a:rPr lang="ko-KR" altLang="en-US" dirty="0" smtClean="0"/>
              <a:t>화면설계서</a:t>
            </a:r>
            <a:endParaRPr lang="ko-KR" altLang="en-US" dirty="0"/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141515C3-5923-4270-B0C2-1D35B34D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4551364"/>
            <a:ext cx="8185150" cy="33655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유서희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1806" y="0"/>
            <a:ext cx="12192000" cy="6843038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 txBox="1">
            <a:spLocks/>
          </p:cNvSpPr>
          <p:nvPr/>
        </p:nvSpPr>
        <p:spPr>
          <a:xfrm>
            <a:off x="971550" y="3556002"/>
            <a:ext cx="8185150" cy="9953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chemeClr val="bg1"/>
                </a:solidFill>
              </a:rPr>
              <a:t>화면설계서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141515C3-5923-4270-B0C2-1D35B34D4231}"/>
              </a:ext>
            </a:extLst>
          </p:cNvPr>
          <p:cNvSpPr txBox="1">
            <a:spLocks/>
          </p:cNvSpPr>
          <p:nvPr/>
        </p:nvSpPr>
        <p:spPr>
          <a:xfrm>
            <a:off x="971550" y="4649786"/>
            <a:ext cx="8185150" cy="336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schemeClr val="bg1"/>
                </a:solidFill>
              </a:rPr>
              <a:t>유서희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10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223</Words>
  <Application>Microsoft Office PowerPoint</Application>
  <PresentationFormat>와이드스크린</PresentationFormat>
  <Paragraphs>73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e-Zone</vt:lpstr>
      <vt:lpstr>PowerPoint 프레젠테이션</vt:lpstr>
      <vt:lpstr>화면설계서</vt:lpstr>
      <vt:lpstr>ZENTAL이란?</vt:lpstr>
      <vt:lpstr>화면설계서</vt:lpstr>
      <vt:lpstr>PowerPoint 프레젠테이션</vt:lpstr>
      <vt:lpstr>화면설계서</vt:lpstr>
      <vt:lpstr>화면설계서</vt:lpstr>
      <vt:lpstr>화면설계서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ZENTAL</dc:title>
  <dc:creator>507-07</dc:creator>
  <cp:lastModifiedBy>HYEONTAE</cp:lastModifiedBy>
  <cp:revision>20</cp:revision>
  <dcterms:created xsi:type="dcterms:W3CDTF">2020-03-05T07:09:16Z</dcterms:created>
  <dcterms:modified xsi:type="dcterms:W3CDTF">2020-03-28T03:50:52Z</dcterms:modified>
</cp:coreProperties>
</file>