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57" r:id="rId37"/>
    <p:sldId id="258" r:id="rId38"/>
    <p:sldId id="259" r:id="rId39"/>
    <p:sldId id="26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27724260"/>
              </p:ext>
            </p:extLst>
          </p:nvPr>
        </p:nvGraphicFramePr>
        <p:xfrm>
          <a:off x="8808876" y="2016143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977970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70194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39050931"/>
              </p:ext>
            </p:extLst>
          </p:nvPr>
        </p:nvGraphicFramePr>
        <p:xfrm>
          <a:off x="8750248" y="1664267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4399622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09544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43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9383854"/>
              </p:ext>
            </p:extLst>
          </p:nvPr>
        </p:nvGraphicFramePr>
        <p:xfrm>
          <a:off x="8741782" y="2054415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0622403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63206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21558787"/>
              </p:ext>
            </p:extLst>
          </p:nvPr>
        </p:nvGraphicFramePr>
        <p:xfrm>
          <a:off x="8851849" y="1713211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3415438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38188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177872"/>
              </p:ext>
            </p:extLst>
          </p:nvPr>
        </p:nvGraphicFramePr>
        <p:xfrm>
          <a:off x="8834915" y="1699701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345734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게스트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9836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5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3503056"/>
              </p:ext>
            </p:extLst>
          </p:nvPr>
        </p:nvGraphicFramePr>
        <p:xfrm>
          <a:off x="8817982" y="1969986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3934831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7522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8997247"/>
              </p:ext>
            </p:extLst>
          </p:nvPr>
        </p:nvGraphicFramePr>
        <p:xfrm>
          <a:off x="8885715" y="1674138"/>
          <a:ext cx="2952330" cy="30785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취소를 클릭하는 경우 </a:t>
                      </a:r>
                      <a:r>
                        <a:rPr lang="ko-KR" altLang="en-US" sz="1300" b="0" u="none" strike="noStrike" cap="none" dirty="0" err="1" smtClean="0"/>
                        <a:t>확인창이</a:t>
                      </a:r>
                      <a:r>
                        <a:rPr lang="ko-KR" altLang="en-US" sz="1300" b="0" u="none" strike="noStrike" cap="none" dirty="0" smtClean="0"/>
                        <a:t> 호출되며 확인 클릭 시 삭제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 클릭 시 수정할 수 있는 </a:t>
                      </a:r>
                      <a:r>
                        <a:rPr lang="ko-KR" altLang="en-US" sz="1300" b="0" u="none" strike="noStrike" cap="none" dirty="0" err="1" smtClean="0"/>
                        <a:t>팝업창이</a:t>
                      </a:r>
                      <a:r>
                        <a:rPr lang="ko-KR" altLang="en-US" sz="1300" b="0" u="none" strike="noStrike" cap="none" dirty="0" smtClean="0"/>
                        <a:t> 호출되며 내용을 수정한 후 업데이트할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337623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3720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2653760"/>
              </p:ext>
            </p:extLst>
          </p:nvPr>
        </p:nvGraphicFramePr>
        <p:xfrm>
          <a:off x="8843382" y="17523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57325990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85624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9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64005101"/>
              </p:ext>
            </p:extLst>
          </p:nvPr>
        </p:nvGraphicFramePr>
        <p:xfrm>
          <a:off x="8826448" y="1692071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995295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347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40876646"/>
              </p:ext>
            </p:extLst>
          </p:nvPr>
        </p:nvGraphicFramePr>
        <p:xfrm>
          <a:off x="8834915" y="198228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3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5443175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0108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7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58164947"/>
              </p:ext>
            </p:extLst>
          </p:nvPr>
        </p:nvGraphicFramePr>
        <p:xfrm>
          <a:off x="8919582" y="1337514"/>
          <a:ext cx="2952330" cy="5177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이미지를 </a:t>
                      </a:r>
                      <a:r>
                        <a:rPr lang="ko-KR" altLang="en-US" sz="1300" b="0" u="none" strike="noStrike" cap="none" dirty="0" err="1" smtClean="0"/>
                        <a:t>업로드하는</a:t>
                      </a:r>
                      <a:r>
                        <a:rPr lang="ko-KR" altLang="en-US" sz="1300" b="0" u="none" strike="noStrike" cap="none" dirty="0" smtClean="0"/>
                        <a:t> 경우 내가 </a:t>
                      </a:r>
                      <a:r>
                        <a:rPr lang="ko-KR" altLang="en-US" sz="1300" b="0" u="none" strike="noStrike" cap="none" dirty="0" err="1" smtClean="0"/>
                        <a:t>업로드한</a:t>
                      </a:r>
                      <a:r>
                        <a:rPr lang="ko-KR" altLang="en-US" sz="1300" b="0" u="none" strike="noStrike" cap="none" dirty="0" smtClean="0"/>
                        <a:t> 이미지를 </a:t>
                      </a:r>
                      <a:r>
                        <a:rPr lang="ko-KR" altLang="en-US" sz="1300" b="0" u="none" strike="noStrike" cap="none" dirty="0" err="1" smtClean="0"/>
                        <a:t>미리볼</a:t>
                      </a:r>
                      <a:r>
                        <a:rPr lang="ko-KR" altLang="en-US" sz="1300" b="0" u="none" strike="noStrike" cap="none" dirty="0" smtClean="0"/>
                        <a:t>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8964681"/>
              </p:ext>
            </p:extLst>
          </p:nvPr>
        </p:nvGraphicFramePr>
        <p:xfrm>
          <a:off x="1861688" y="15033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회원가입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43837"/>
              </p:ext>
            </p:extLst>
          </p:nvPr>
        </p:nvGraphicFramePr>
        <p:xfrm>
          <a:off x="9416122" y="34095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2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24588418"/>
              </p:ext>
            </p:extLst>
          </p:nvPr>
        </p:nvGraphicFramePr>
        <p:xfrm>
          <a:off x="8936515" y="1731967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2669157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75058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57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66149328"/>
              </p:ext>
            </p:extLst>
          </p:nvPr>
        </p:nvGraphicFramePr>
        <p:xfrm>
          <a:off x="8843383" y="1818037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8782" y="50628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2102460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 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91752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03177546"/>
              </p:ext>
            </p:extLst>
          </p:nvPr>
        </p:nvGraphicFramePr>
        <p:xfrm>
          <a:off x="8843382" y="2174814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350573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96064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0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5567504"/>
              </p:ext>
            </p:extLst>
          </p:nvPr>
        </p:nvGraphicFramePr>
        <p:xfrm>
          <a:off x="8894182" y="173149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5676377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76560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2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78313521"/>
              </p:ext>
            </p:extLst>
          </p:nvPr>
        </p:nvGraphicFramePr>
        <p:xfrm>
          <a:off x="8809516" y="1454491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6535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3666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43428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77376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537350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9837"/>
              </p:ext>
            </p:extLst>
          </p:nvPr>
        </p:nvGraphicFramePr>
        <p:xfrm>
          <a:off x="9071091" y="3809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2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46122480"/>
              </p:ext>
            </p:extLst>
          </p:nvPr>
        </p:nvGraphicFramePr>
        <p:xfrm>
          <a:off x="8834916" y="165233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39352" y="1957104"/>
            <a:ext cx="1680883" cy="1011887"/>
            <a:chOff x="5446058" y="1969986"/>
            <a:chExt cx="1680883" cy="1011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5658165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05899"/>
              </p:ext>
            </p:extLst>
          </p:nvPr>
        </p:nvGraphicFramePr>
        <p:xfrm>
          <a:off x="9071091" y="3809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89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035948"/>
              </p:ext>
            </p:extLst>
          </p:nvPr>
        </p:nvGraphicFramePr>
        <p:xfrm>
          <a:off x="8868782" y="16084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2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13159367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4943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5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70188461"/>
              </p:ext>
            </p:extLst>
          </p:nvPr>
        </p:nvGraphicFramePr>
        <p:xfrm>
          <a:off x="8851848" y="179005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722688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게스트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1548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89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25625061"/>
              </p:ext>
            </p:extLst>
          </p:nvPr>
        </p:nvGraphicFramePr>
        <p:xfrm>
          <a:off x="8809516" y="176453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0878" y="1507839"/>
            <a:ext cx="2145255" cy="1002268"/>
            <a:chOff x="5446058" y="1969986"/>
            <a:chExt cx="1680883" cy="100629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304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6806094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61365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56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41779944"/>
              </p:ext>
            </p:extLst>
          </p:nvPr>
        </p:nvGraphicFramePr>
        <p:xfrm>
          <a:off x="8851848" y="190259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284784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64729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7376487"/>
              </p:ext>
            </p:extLst>
          </p:nvPr>
        </p:nvGraphicFramePr>
        <p:xfrm>
          <a:off x="8877249" y="1750206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61759385"/>
              </p:ext>
            </p:extLst>
          </p:nvPr>
        </p:nvGraphicFramePr>
        <p:xfrm>
          <a:off x="1869141" y="149912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중복 확인 팝업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33848"/>
              </p:ext>
            </p:extLst>
          </p:nvPr>
        </p:nvGraphicFramePr>
        <p:xfrm>
          <a:off x="9350860" y="509869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1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08914687"/>
              </p:ext>
            </p:extLst>
          </p:nvPr>
        </p:nvGraphicFramePr>
        <p:xfrm>
          <a:off x="8809515" y="1985723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543702"/>
            <a:ext cx="1541929" cy="1555372"/>
            <a:chOff x="5272238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9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3084527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23460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053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72735111"/>
              </p:ext>
            </p:extLst>
          </p:nvPr>
        </p:nvGraphicFramePr>
        <p:xfrm>
          <a:off x="8894182" y="190442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5407725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43740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38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9118044"/>
              </p:ext>
            </p:extLst>
          </p:nvPr>
        </p:nvGraphicFramePr>
        <p:xfrm>
          <a:off x="8894182" y="16178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451146"/>
            <a:ext cx="1541929" cy="1555372"/>
            <a:chOff x="5119833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293654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1551921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64992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60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7549757"/>
              </p:ext>
            </p:extLst>
          </p:nvPr>
        </p:nvGraphicFramePr>
        <p:xfrm>
          <a:off x="8817982" y="1714645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782" y="50628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4081486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85645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5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05695982"/>
              </p:ext>
            </p:extLst>
          </p:nvPr>
        </p:nvGraphicFramePr>
        <p:xfrm>
          <a:off x="8809515" y="1746057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42011" y="1676365"/>
              <a:ext cx="1680883" cy="1006297"/>
              <a:chOff x="5446058" y="1969986"/>
              <a:chExt cx="1680883" cy="1006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5446058" y="1969986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</p:grpSp>
      <p:graphicFrame>
        <p:nvGraphicFramePr>
          <p:cNvPr id="1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952377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3658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1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88943436"/>
              </p:ext>
            </p:extLst>
          </p:nvPr>
        </p:nvGraphicFramePr>
        <p:xfrm>
          <a:off x="8801048" y="2155540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91946" y="52446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1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2746656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후기등록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3479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5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53571896"/>
              </p:ext>
            </p:extLst>
          </p:nvPr>
        </p:nvGraphicFramePr>
        <p:xfrm>
          <a:off x="8478960" y="1694104"/>
          <a:ext cx="3532000" cy="41044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4814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6514418" y="550783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7118572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57961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39072576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344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0637397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계정등록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13776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6298402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8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306362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계정수정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83743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3210933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705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Google Shape;173;g7c553259d1_0_81"/>
          <p:cNvSpPr/>
          <p:nvPr/>
        </p:nvSpPr>
        <p:spPr>
          <a:xfrm>
            <a:off x="1324350" y="4649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4432075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계정수정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52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2056627"/>
              </p:ext>
            </p:extLst>
          </p:nvPr>
        </p:nvGraphicFramePr>
        <p:xfrm>
          <a:off x="8716383" y="2276128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77409834"/>
              </p:ext>
            </p:extLst>
          </p:nvPr>
        </p:nvGraphicFramePr>
        <p:xfrm>
          <a:off x="1853204" y="16684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30415"/>
              </p:ext>
            </p:extLst>
          </p:nvPr>
        </p:nvGraphicFramePr>
        <p:xfrm>
          <a:off x="9063991" y="1254936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7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7535828"/>
              </p:ext>
            </p:extLst>
          </p:nvPr>
        </p:nvGraphicFramePr>
        <p:xfrm>
          <a:off x="8674049" y="1706846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96276006"/>
              </p:ext>
            </p:extLst>
          </p:nvPr>
        </p:nvGraphicFramePr>
        <p:xfrm>
          <a:off x="1825570" y="210341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회원가입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77939"/>
              </p:ext>
            </p:extLst>
          </p:nvPr>
        </p:nvGraphicFramePr>
        <p:xfrm>
          <a:off x="9072457" y="64454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8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84631056"/>
              </p:ext>
            </p:extLst>
          </p:nvPr>
        </p:nvGraphicFramePr>
        <p:xfrm>
          <a:off x="8699448" y="20493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8008722"/>
              </p:ext>
            </p:extLst>
          </p:nvPr>
        </p:nvGraphicFramePr>
        <p:xfrm>
          <a:off x="1887069" y="20818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8013"/>
              </p:ext>
            </p:extLst>
          </p:nvPr>
        </p:nvGraphicFramePr>
        <p:xfrm>
          <a:off x="9080924" y="7158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73032495"/>
              </p:ext>
            </p:extLst>
          </p:nvPr>
        </p:nvGraphicFramePr>
        <p:xfrm>
          <a:off x="8801048" y="187394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48204988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02166"/>
              </p:ext>
            </p:extLst>
          </p:nvPr>
        </p:nvGraphicFramePr>
        <p:xfrm>
          <a:off x="9130359" y="73657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28341331"/>
              </p:ext>
            </p:extLst>
          </p:nvPr>
        </p:nvGraphicFramePr>
        <p:xfrm>
          <a:off x="8809515" y="219984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5789017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36458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55805529"/>
              </p:ext>
            </p:extLst>
          </p:nvPr>
        </p:nvGraphicFramePr>
        <p:xfrm>
          <a:off x="8809515" y="1752929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6191086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54187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2695</Words>
  <Application>Microsoft Office PowerPoint</Application>
  <PresentationFormat>사용자 지정</PresentationFormat>
  <Paragraphs>956</Paragraphs>
  <Slides>39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236</cp:revision>
  <dcterms:created xsi:type="dcterms:W3CDTF">2020-01-16T07:12:04Z</dcterms:created>
  <dcterms:modified xsi:type="dcterms:W3CDTF">2020-04-02T06:45:58Z</dcterms:modified>
</cp:coreProperties>
</file>