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정보</a:t>
            </a:r>
            <a:endParaRPr lang="ko-KR" altLang="en-US" sz="36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 smtClean="0"/>
              <a:t>[</a:t>
            </a:r>
            <a:r>
              <a:rPr lang="ko-KR" altLang="en-US" sz="2800" b="0" smtClean="0"/>
              <a:t>화면설계</a:t>
            </a:r>
            <a:r>
              <a:rPr lang="en-US" altLang="ko-KR" sz="2800" b="0" smtClean="0"/>
              <a:t>] </a:t>
            </a:r>
            <a:r>
              <a:rPr lang="ko-KR" altLang="en-US" sz="2800" b="0" smtClean="0"/>
              <a:t>사용자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웹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상세내용</a:t>
            </a:r>
            <a:endParaRPr lang="ko-KR" altLang="en-US" sz="28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– </a:t>
            </a:r>
            <a:r>
              <a:rPr lang="ko-KR" altLang="en-US" sz="3200" b="0" smtClean="0"/>
              <a:t>모바일</a:t>
            </a:r>
            <a:r>
              <a:rPr lang="en-US" altLang="ko-KR" sz="3200" b="0"/>
              <a:t>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모바일 </a:t>
            </a:r>
            <a:r>
              <a:rPr lang="en-US" altLang="ko-KR" sz="2800" b="0" smtClean="0"/>
              <a:t>–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 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상세내용 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캐러셀 </a:t>
            </a:r>
            <a:r>
              <a:rPr lang="ko-KR" altLang="en-US" sz="36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/>
              <a:t>[</a:t>
            </a:r>
            <a:r>
              <a:rPr lang="ko-KR" altLang="en-US" sz="3200" b="0"/>
              <a:t>화면설계</a:t>
            </a:r>
            <a:r>
              <a:rPr lang="en-US" altLang="ko-KR" sz="3200" b="0"/>
              <a:t>] </a:t>
            </a:r>
            <a:r>
              <a:rPr lang="ko-KR" altLang="en-US" sz="3200" b="0" smtClean="0"/>
              <a:t>관리자 </a:t>
            </a:r>
            <a:r>
              <a:rPr lang="en-US" altLang="ko-KR" sz="3200" b="0" smtClean="0"/>
              <a:t>–</a:t>
            </a:r>
            <a:r>
              <a:rPr lang="ko-KR" altLang="en-US" sz="3200" b="0" smtClean="0"/>
              <a:t>웹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 sz="24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464"/>
              </p:ext>
            </p:extLst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웹 </a:t>
            </a:r>
            <a:r>
              <a:rPr lang="en-US" altLang="ko-KR" sz="3600" b="0" smtClean="0"/>
              <a:t>- </a:t>
            </a:r>
            <a:r>
              <a:rPr lang="en-US" altLang="ko-KR" sz="3600" b="0" smtClean="0"/>
              <a:t> </a:t>
            </a:r>
            <a:r>
              <a:rPr lang="ko-KR" altLang="en-US" sz="3600" b="0" smtClean="0"/>
              <a:t>메인페이지</a:t>
            </a:r>
            <a:r>
              <a:rPr lang="ko-KR" altLang="en-US" sz="20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</a:t>
            </a:r>
            <a:r>
              <a:rPr lang="ko-KR" altLang="en-US" sz="4000" b="0"/>
              <a:t>페이지</a:t>
            </a:r>
            <a:r>
              <a:rPr lang="ko-KR" altLang="en-US" sz="2400" b="0"/>
              <a:t> </a:t>
            </a:r>
            <a:endParaRPr lang="ko-KR" altLang="en-US" sz="2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모바일 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메인페이지</a:t>
            </a:r>
            <a:endParaRPr lang="ko-KR" altLang="en-US" sz="24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3600" b="0" smtClean="0"/>
              <a:t>[</a:t>
            </a:r>
            <a:r>
              <a:rPr lang="ko-KR" altLang="en-US" sz="3600" b="0" smtClean="0"/>
              <a:t>화면설계</a:t>
            </a:r>
            <a:r>
              <a:rPr lang="en-US" altLang="ko-KR" sz="3600" b="0" smtClean="0"/>
              <a:t>] </a:t>
            </a:r>
            <a:r>
              <a:rPr lang="ko-KR" altLang="en-US" sz="3600" b="0" smtClean="0"/>
              <a:t>사용자 </a:t>
            </a:r>
            <a:r>
              <a:rPr lang="en-US" altLang="ko-KR" sz="3600" b="0" smtClean="0"/>
              <a:t>– </a:t>
            </a:r>
            <a:r>
              <a:rPr lang="ko-KR" altLang="en-US" sz="3600" b="0" smtClean="0"/>
              <a:t>모바일 </a:t>
            </a:r>
            <a:r>
              <a:rPr lang="en-US" altLang="ko-KR" sz="3600" b="0" smtClean="0"/>
              <a:t>-</a:t>
            </a:r>
            <a:r>
              <a:rPr lang="en-US" altLang="ko-KR" sz="3600" b="0" smtClean="0"/>
              <a:t> </a:t>
            </a:r>
            <a:r>
              <a:rPr lang="ko-KR" altLang="en-US" sz="3600" b="0" smtClean="0"/>
              <a:t>로그인 </a:t>
            </a:r>
            <a:r>
              <a:rPr lang="ko-KR" altLang="en-US" sz="3600" b="0" smtClean="0"/>
              <a:t>페이지</a:t>
            </a:r>
            <a:r>
              <a:rPr lang="ko-KR" altLang="en-US" sz="2000" b="0" smtClean="0"/>
              <a:t> </a:t>
            </a:r>
            <a:endParaRPr lang="ko-KR" altLang="en-US" sz="20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– </a:t>
            </a:r>
            <a:r>
              <a:rPr lang="ko-KR" altLang="en-US" sz="4000" b="0" smtClean="0"/>
              <a:t>웹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 smtClean="0"/>
              <a:t>정보</a:t>
            </a:r>
            <a:endParaRPr lang="ko-KR" altLang="en-US" sz="40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601</Words>
  <Application>Microsoft Office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화면 설계서!!!!</vt:lpstr>
      <vt:lpstr>[화면설계] 사용자 – 웹 - 메인페이지 - HEADER</vt:lpstr>
      <vt:lpstr>[화면구현] 사용자 – 웹 - 메인페이지 - HEADER</vt:lpstr>
      <vt:lpstr>[화면설계] 사용자 – 웹 - 메인페이지 -  컨텐츠</vt:lpstr>
      <vt:lpstr>[화면설계] 사용자 – 웹 -  메인페이지 -  Footer</vt:lpstr>
      <vt:lpstr>[화면설계] 사용자 – 웹 - 로그인 페이지 </vt:lpstr>
      <vt:lpstr>[화면설계] 사용자 – 모바일 -메인페이지</vt:lpstr>
      <vt:lpstr>[화면설계] 사용자 – 모바일 - 로그인 페이지 </vt:lpstr>
      <vt:lpstr>[화면설계] 사용자 – 웹 - 세미나존 정보</vt:lpstr>
      <vt:lpstr>[화면설계]사용자 – 모바일 - 세미나존 정보</vt:lpstr>
      <vt:lpstr>[화면설계]사용자 – 웹 - 세미나존 후기 목록</vt:lpstr>
      <vt:lpstr>[화면설계] 사용자 – 웹 - 세미나존 후기 목록 -상세내용</vt:lpstr>
      <vt:lpstr>[화면설계] 사용자 – 모바일 - 세미나존 후기 목록</vt:lpstr>
      <vt:lpstr>[화면설계]사용자- 모바일 – 세미나존 후기 목록 - 상세내용 </vt:lpstr>
      <vt:lpstr>[화면설계] 관리자 – 웹 - 캐러셀 배너 관리</vt:lpstr>
      <vt:lpstr>[화면설계] 관리자- 웹 - 회원정보관리</vt:lpstr>
      <vt:lpstr>[화면설계] 관리자 – 웹 - 세미나존 관리</vt:lpstr>
      <vt:lpstr>[화면설계] 관리자 –웹 - 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179</cp:revision>
  <dcterms:created xsi:type="dcterms:W3CDTF">2020-01-16T07:12:04Z</dcterms:created>
  <dcterms:modified xsi:type="dcterms:W3CDTF">2020-04-07T09:00:45Z</dcterms:modified>
</cp:coreProperties>
</file>