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2" r:id="rId2"/>
    <p:sldId id="321" r:id="rId3"/>
    <p:sldId id="323" r:id="rId4"/>
    <p:sldId id="296" r:id="rId5"/>
    <p:sldId id="297" r:id="rId6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9"/>
      <p:italic r:id="rId10"/>
    </p:embeddedFont>
    <p:embeddedFont>
      <p:font typeface="맑은 고딕" panose="020B0503020000020004" pitchFamily="50" charset="-127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나눔바른고딕 Light" panose="020B0603020101020101" pitchFamily="50" charset="-127"/>
      <p:regular r:id="rId17"/>
    </p:embeddedFont>
    <p:embeddedFont>
      <p:font typeface="Microsoft Yi Baiti" panose="03000500000000000000" pitchFamily="66" charset="0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92A6"/>
    <a:srgbClr val="6521AF"/>
    <a:srgbClr val="48C0DC"/>
    <a:srgbClr val="472179"/>
    <a:srgbClr val="B81883"/>
    <a:srgbClr val="194B57"/>
    <a:srgbClr val="3191A7"/>
    <a:srgbClr val="206100"/>
    <a:srgbClr val="727866"/>
    <a:srgbClr val="595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6429" autoAdjust="0"/>
  </p:normalViewPr>
  <p:slideViewPr>
    <p:cSldViewPr>
      <p:cViewPr varScale="1">
        <p:scale>
          <a:sx n="112" d="100"/>
          <a:sy n="112" d="100"/>
        </p:scale>
        <p:origin x="190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7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microsoft.com/office/2015/10/relationships/revisionInfo" Target="revisionInfo.xml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262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2020-03-31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4644008" y="2780928"/>
            <a:ext cx="4392488" cy="214531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입력하시오</a:t>
            </a: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4815008" y="1739868"/>
            <a:ext cx="179001" cy="537004"/>
            <a:chOff x="4815008" y="1484784"/>
            <a:chExt cx="216024" cy="648072"/>
          </a:xfrm>
        </p:grpSpPr>
        <p:sp>
          <p:nvSpPr>
            <p:cNvPr id="10" name="직사각형 9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21818" y="116632"/>
            <a:ext cx="7234558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23528" y="1176867"/>
            <a:ext cx="8509606" cy="4861277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323528" y="1176867"/>
            <a:ext cx="8509606" cy="4861277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bg2">
                    <a:lumMod val="2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bg2">
                    <a:lumMod val="2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bg2">
                    <a:lumMod val="2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bg2">
                    <a:lumMod val="2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bg2">
                    <a:lumMod val="2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714566" y="183820"/>
            <a:ext cx="8105906" cy="724900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 hasCustomPrompt="1"/>
          </p:nvPr>
        </p:nvSpPr>
        <p:spPr>
          <a:xfrm>
            <a:off x="1259632" y="429938"/>
            <a:ext cx="5501379" cy="263902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입력하십시오</a:t>
            </a:r>
          </a:p>
        </p:txBody>
      </p:sp>
      <p:grpSp>
        <p:nvGrpSpPr>
          <p:cNvPr id="7" name="그룹 6"/>
          <p:cNvGrpSpPr/>
          <p:nvPr userDrawn="1"/>
        </p:nvGrpSpPr>
        <p:grpSpPr>
          <a:xfrm>
            <a:off x="1403648" y="2918014"/>
            <a:ext cx="144016" cy="432049"/>
            <a:chOff x="4815008" y="1484784"/>
            <a:chExt cx="216024" cy="648072"/>
          </a:xfrm>
        </p:grpSpPr>
        <p:sp>
          <p:nvSpPr>
            <p:cNvPr id="8" name="직사각형 7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0">
                <a:latin typeface="+mj-lt"/>
                <a:ea typeface="맑은 고딕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0">
                <a:latin typeface="+mj-lt"/>
                <a:ea typeface="맑은 고딕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0">
                <a:solidFill>
                  <a:srgbClr val="6521AF"/>
                </a:solidFill>
                <a:latin typeface="+mj-lt"/>
                <a:ea typeface="맑은 고딕" pitchFamily="50" charset="-127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3923928" y="2852936"/>
            <a:ext cx="4646508" cy="2145310"/>
          </a:xfrm>
        </p:spPr>
        <p:txBody>
          <a:bodyPr/>
          <a:lstStyle/>
          <a:p>
            <a:r>
              <a:rPr lang="en-US" altLang="ko-KR" b="1" dirty="0" smtClean="0"/>
              <a:t>e – Zone</a:t>
            </a:r>
            <a:br>
              <a:rPr lang="en-US" altLang="ko-KR" b="1" dirty="0" smtClean="0"/>
            </a:br>
            <a:endParaRPr lang="ko-KR" altLang="en-US" b="1" dirty="0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5508104" y="4201321"/>
            <a:ext cx="3744417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sz="2500" dirty="0" smtClean="0"/>
              <a:t>지식공유 플랫폼</a:t>
            </a:r>
            <a:endParaRPr lang="en-US" sz="2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722312" y="1196752"/>
            <a:ext cx="8110821" cy="4841392"/>
          </a:xfrm>
        </p:spPr>
        <p:txBody>
          <a:bodyPr/>
          <a:lstStyle/>
          <a:p>
            <a:r>
              <a:rPr lang="en-US" altLang="ko-KR" dirty="0"/>
              <a:t>Replace with your own text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22313" y="116632"/>
            <a:ext cx="7234237" cy="796925"/>
          </a:xfrm>
        </p:spPr>
        <p:txBody>
          <a:bodyPr/>
          <a:lstStyle/>
          <a:p>
            <a:r>
              <a:rPr lang="en-US" altLang="ko-KR" dirty="0"/>
              <a:t>Add some text to the title slide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8652222" y="5877272"/>
            <a:ext cx="179001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31640" y="2492896"/>
            <a:ext cx="6480720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b="1" spc="300" dirty="0" smtClean="0">
                <a:solidFill>
                  <a:schemeClr val="bg1"/>
                </a:solidFill>
                <a:latin typeface="Microsoft Yi Baiti" pitchFamily="66" charset="0"/>
                <a:ea typeface="KoPub돋움체 Medium" pitchFamily="18" charset="-127"/>
              </a:rPr>
              <a:t>유서희</a:t>
            </a:r>
            <a:endParaRPr kumimoji="0" lang="en-US" altLang="ko-KR" sz="2800" b="1" spc="300" dirty="0" smtClean="0">
              <a:solidFill>
                <a:schemeClr val="bg1"/>
              </a:solidFill>
              <a:latin typeface="Microsoft Yi Baiti" pitchFamily="66" charset="0"/>
              <a:ea typeface="KoPub돋움체 Mediu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3628" y="4149080"/>
            <a:ext cx="6696744" cy="2616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7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ㄴㅁㅇㄴㅁㅇㄴㅁㅇ</a:t>
            </a:r>
            <a:endParaRPr kumimoji="0"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alpha val="77000"/>
                </a:schemeClr>
              </a:solidFill>
              <a:latin typeface="나눔바른고딕 Light" pitchFamily="50" charset="-127"/>
              <a:ea typeface="나눔바른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6077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14922" y="1196752"/>
            <a:ext cx="8005550" cy="4841392"/>
          </a:xfrm>
        </p:spPr>
        <p:txBody>
          <a:bodyPr/>
          <a:lstStyle/>
          <a:p>
            <a:r>
              <a:rPr lang="en-US" altLang="ko-KR" dirty="0"/>
              <a:t>Replace with your own text</a:t>
            </a:r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 some text to the title slide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THANK </a:t>
            </a:r>
            <a:br>
              <a:rPr lang="en-US" altLang="ko-KR"/>
            </a:br>
            <a:r>
              <a:rPr lang="en-US" altLang="ko-KR"/>
              <a:t>YOU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11384</TotalTime>
  <Words>33</Words>
  <Application>Microsoft Office PowerPoint</Application>
  <PresentationFormat>화면 슬라이드 쇼(4:3)</PresentationFormat>
  <Paragraphs>10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Calibri Light</vt:lpstr>
      <vt:lpstr>KoPub돋움체 Medium</vt:lpstr>
      <vt:lpstr>맑은 고딕</vt:lpstr>
      <vt:lpstr>Calibri</vt:lpstr>
      <vt:lpstr>굴림체</vt:lpstr>
      <vt:lpstr>Arial</vt:lpstr>
      <vt:lpstr>나눔바른고딕 Light</vt:lpstr>
      <vt:lpstr>Microsoft Yi Baiti</vt:lpstr>
      <vt:lpstr>Office 테마</vt:lpstr>
      <vt:lpstr>e – Zone </vt:lpstr>
      <vt:lpstr>Add some text to the title slide</vt:lpstr>
      <vt:lpstr>PowerPoint 프레젠테이션</vt:lpstr>
      <vt:lpstr>Add some text to the title slide</vt:lpstr>
      <vt:lpstr>THANK  YOU</vt:lpstr>
    </vt:vector>
  </TitlesOfParts>
  <Manager>Slide Members</Manager>
  <Company>YESFORM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507-07</cp:lastModifiedBy>
  <cp:revision>3</cp:revision>
  <dcterms:created xsi:type="dcterms:W3CDTF">2010-02-01T08:03:16Z</dcterms:created>
  <dcterms:modified xsi:type="dcterms:W3CDTF">2020-03-31T08:15:38Z</dcterms:modified>
  <cp:category>www.slidemembers.com</cp:category>
</cp:coreProperties>
</file>