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139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54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6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48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60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634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8106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333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75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274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71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6778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07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226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42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94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5544371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359502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" y="2155160"/>
            <a:ext cx="6886575" cy="361950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010314" y="24427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16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9973965"/>
              </p:ext>
            </p:extLst>
          </p:nvPr>
        </p:nvGraphicFramePr>
        <p:xfrm>
          <a:off x="239601" y="148363"/>
          <a:ext cx="457858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02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59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18809183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6" y="2034745"/>
            <a:ext cx="7496434" cy="370882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935252" y="26477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62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04866046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40794542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44" y="1616997"/>
            <a:ext cx="4067175" cy="46958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1133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96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27076876"/>
              </p:ext>
            </p:extLst>
          </p:nvPr>
        </p:nvGraphicFramePr>
        <p:xfrm>
          <a:off x="239600" y="148363"/>
          <a:ext cx="456979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95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40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0922316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72" y="1747837"/>
            <a:ext cx="3333750" cy="45815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5286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02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366081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4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72180727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993753439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40" y="2165584"/>
            <a:ext cx="6238875" cy="31051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150301" y="225474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147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37952398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70585868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3" y="2400322"/>
            <a:ext cx="6248400" cy="34194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400010" y="26706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97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029249815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등록 및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75476931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48" y="1386303"/>
            <a:ext cx="6773047" cy="4887837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610756" y="16421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41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732898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755635"/>
              </p:ext>
            </p:extLst>
          </p:nvPr>
        </p:nvGraphicFramePr>
        <p:xfrm>
          <a:off x="8509686" y="1289960"/>
          <a:ext cx="3532000" cy="42157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5106185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26983" y="39102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983" y="1374973"/>
            <a:ext cx="7694141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983" y="3862265"/>
            <a:ext cx="7526602" cy="23619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2" y="1496861"/>
            <a:ext cx="7526602" cy="196773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78333" y="136976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6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09812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24745069"/>
              </p:ext>
            </p:extLst>
          </p:nvPr>
        </p:nvGraphicFramePr>
        <p:xfrm>
          <a:off x="8509686" y="1289960"/>
          <a:ext cx="3532000" cy="52005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" y="1342369"/>
            <a:ext cx="7958623" cy="2277909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325201" y="18006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2" y="3667663"/>
            <a:ext cx="7958623" cy="2343999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325201" y="40432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6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166211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kb_user_w_mainFooter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1303048"/>
              </p:ext>
            </p:extLst>
          </p:nvPr>
        </p:nvGraphicFramePr>
        <p:xfrm>
          <a:off x="8509686" y="1289960"/>
          <a:ext cx="3532000" cy="5047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68162" y="15576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2" y="2089667"/>
            <a:ext cx="7688424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255604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45179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1" y="1495094"/>
            <a:ext cx="7510365" cy="451656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17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9160993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54" y="1395857"/>
            <a:ext cx="2766999" cy="48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001302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5" y="1586205"/>
            <a:ext cx="3172919" cy="45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9605013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326233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6" y="1472065"/>
            <a:ext cx="7515225" cy="48672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70521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72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899621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5733875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1240053" y="21212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10" y="1678910"/>
            <a:ext cx="3743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612</Words>
  <Application>Microsoft Office PowerPoint</Application>
  <PresentationFormat>사용자 지정</PresentationFormat>
  <Paragraphs>314</Paragraphs>
  <Slides>17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171</cp:revision>
  <dcterms:created xsi:type="dcterms:W3CDTF">2020-01-16T07:12:04Z</dcterms:created>
  <dcterms:modified xsi:type="dcterms:W3CDTF">2020-04-01T04:46:15Z</dcterms:modified>
</cp:coreProperties>
</file>