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9" r:id="rId4"/>
    <p:sldId id="278" r:id="rId5"/>
    <p:sldId id="258" r:id="rId6"/>
    <p:sldId id="259" r:id="rId7"/>
    <p:sldId id="260" r:id="rId8"/>
    <p:sldId id="280" r:id="rId9"/>
    <p:sldId id="261" r:id="rId10"/>
    <p:sldId id="262" r:id="rId11"/>
    <p:sldId id="263" r:id="rId12"/>
    <p:sldId id="28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D"/>
    <a:srgbClr val="F5EFFB"/>
    <a:srgbClr val="F3E5EF"/>
    <a:srgbClr val="F0E0EC"/>
    <a:srgbClr val="F3E1E1"/>
    <a:srgbClr val="F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209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392752643"/>
              </p:ext>
            </p:extLst>
          </p:nvPr>
        </p:nvGraphicFramePr>
        <p:xfrm>
          <a:off x="8492752" y="2812365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6" y="1220258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253068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4866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60455" y="1279526"/>
            <a:ext cx="668866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5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253068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54681"/>
              </p:ext>
            </p:extLst>
          </p:nvPr>
        </p:nvGraphicFramePr>
        <p:xfrm>
          <a:off x="8446865" y="200996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6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94140740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26533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3" y="1163956"/>
            <a:ext cx="7538309" cy="549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25133"/>
            <a:ext cx="7721600" cy="2074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08016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2893672"/>
            <a:ext cx="5657850" cy="382905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1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00588141"/>
              </p:ext>
            </p:extLst>
          </p:nvPr>
        </p:nvGraphicFramePr>
        <p:xfrm>
          <a:off x="8433486" y="2376976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4267"/>
              </p:ext>
            </p:extLst>
          </p:nvPr>
        </p:nvGraphicFramePr>
        <p:xfrm>
          <a:off x="8455331" y="151675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25070900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68074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21354841"/>
              </p:ext>
            </p:extLst>
          </p:nvPr>
        </p:nvGraphicFramePr>
        <p:xfrm>
          <a:off x="8495894" y="2518966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공지사항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71000"/>
              </p:ext>
            </p:extLst>
          </p:nvPr>
        </p:nvGraphicFramePr>
        <p:xfrm>
          <a:off x="1861127" y="2691866"/>
          <a:ext cx="6376940" cy="264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운영에 대한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권고안을 확인해주세요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조치완료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서비스 내 예약이 불가한 사항이 접수되어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조치중에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 안내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2020-02-19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adminX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24217"/>
              </p:ext>
            </p:extLst>
          </p:nvPr>
        </p:nvGraphicFramePr>
        <p:xfrm>
          <a:off x="8495894" y="172210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7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28976212"/>
              </p:ext>
            </p:extLst>
          </p:nvPr>
        </p:nvGraphicFramePr>
        <p:xfrm>
          <a:off x="8487427" y="1992698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공지사항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5261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76397" y="248919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96843"/>
              </p:ext>
            </p:extLst>
          </p:nvPr>
        </p:nvGraphicFramePr>
        <p:xfrm>
          <a:off x="8487427" y="126826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0977533"/>
              </p:ext>
            </p:extLst>
          </p:nvPr>
        </p:nvGraphicFramePr>
        <p:xfrm>
          <a:off x="8501219" y="2349441"/>
          <a:ext cx="3532000" cy="44108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공지사항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이용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완료 버튼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확인 후 삭제 또는 취소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5011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01798" y="1803400"/>
            <a:ext cx="6423259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00394"/>
              </p:ext>
            </p:extLst>
          </p:nvPr>
        </p:nvGraphicFramePr>
        <p:xfrm>
          <a:off x="8472265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589597"/>
              </p:ext>
            </p:extLst>
          </p:nvPr>
        </p:nvGraphicFramePr>
        <p:xfrm>
          <a:off x="8501220" y="2439422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이미지 등록하여 공지사항 등록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등록하기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7822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265082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50996" y="1803400"/>
            <a:ext cx="6670195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9489"/>
              </p:ext>
            </p:extLst>
          </p:nvPr>
        </p:nvGraphicFramePr>
        <p:xfrm>
          <a:off x="8572025" y="1640797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4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63511802"/>
              </p:ext>
            </p:extLst>
          </p:nvPr>
        </p:nvGraphicFramePr>
        <p:xfrm>
          <a:off x="8453561" y="241320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488003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07095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266"/>
                <a:gridCol w="307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3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에약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예약을 변경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47124"/>
              </p:ext>
            </p:extLst>
          </p:nvPr>
        </p:nvGraphicFramePr>
        <p:xfrm>
          <a:off x="8529692" y="1522856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31744057"/>
              </p:ext>
            </p:extLst>
          </p:nvPr>
        </p:nvGraphicFramePr>
        <p:xfrm>
          <a:off x="8458885" y="2373467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dirty="0" smtClean="0"/>
                        <a:t> 사용</a:t>
                      </a:r>
                      <a:endParaRPr lang="en-US" altLang="ko-KR" sz="1500" baseline="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3" y="1882570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66" y="2257660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7" y="28065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272" y="3756257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70237" y="48681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75327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9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5825574"/>
              </p:ext>
            </p:extLst>
          </p:nvPr>
        </p:nvGraphicFramePr>
        <p:xfrm>
          <a:off x="8509686" y="2291280"/>
          <a:ext cx="3532000" cy="41822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22311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522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/>
                <a:gridCol w="67643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282016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7930" y="2506133"/>
            <a:ext cx="6670195" cy="287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89498"/>
              </p:ext>
            </p:extLst>
          </p:nvPr>
        </p:nvGraphicFramePr>
        <p:xfrm>
          <a:off x="8572025" y="1510433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8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94968290"/>
              </p:ext>
            </p:extLst>
          </p:nvPr>
        </p:nvGraphicFramePr>
        <p:xfrm>
          <a:off x="8484286" y="1808177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이용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확인 후 삭제 또는 취소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106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667000" y="2480733"/>
            <a:ext cx="7874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2354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Google Shape;173;g7c553259d1_0_81"/>
          <p:cNvSpPr/>
          <p:nvPr/>
        </p:nvSpPr>
        <p:spPr>
          <a:xfrm>
            <a:off x="128201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03401" y="1828800"/>
            <a:ext cx="6296256" cy="435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134"/>
              </p:ext>
            </p:extLst>
          </p:nvPr>
        </p:nvGraphicFramePr>
        <p:xfrm>
          <a:off x="8506132" y="10904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66193850"/>
              </p:ext>
            </p:extLst>
          </p:nvPr>
        </p:nvGraphicFramePr>
        <p:xfrm>
          <a:off x="8492753" y="236220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이미지 등록하여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7410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28342" y="2767927"/>
            <a:ext cx="973658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9745" y="3335193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99745" y="3860321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51122"/>
              </p:ext>
            </p:extLst>
          </p:nvPr>
        </p:nvGraphicFramePr>
        <p:xfrm>
          <a:off x="8489198" y="160188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38008801"/>
              </p:ext>
            </p:extLst>
          </p:nvPr>
        </p:nvGraphicFramePr>
        <p:xfrm>
          <a:off x="8594353" y="2417597"/>
          <a:ext cx="3532000" cy="37675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71906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252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서비스 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서비스 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56017"/>
              </p:ext>
            </p:extLst>
          </p:nvPr>
        </p:nvGraphicFramePr>
        <p:xfrm>
          <a:off x="8648294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6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95460939"/>
              </p:ext>
            </p:extLst>
          </p:nvPr>
        </p:nvGraphicFramePr>
        <p:xfrm>
          <a:off x="8518152" y="2060427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2150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0467"/>
                <a:gridCol w="33109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08846"/>
              </p:ext>
            </p:extLst>
          </p:nvPr>
        </p:nvGraphicFramePr>
        <p:xfrm>
          <a:off x="8497665" y="13275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20697127"/>
              </p:ext>
            </p:extLst>
          </p:nvPr>
        </p:nvGraphicFramePr>
        <p:xfrm>
          <a:off x="8484286" y="2481276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3666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1461"/>
              </p:ext>
            </p:extLst>
          </p:nvPr>
        </p:nvGraphicFramePr>
        <p:xfrm>
          <a:off x="8480731" y="16492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94092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9" y="1093509"/>
            <a:ext cx="7655359" cy="552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87277" y="2209229"/>
            <a:ext cx="7721600" cy="1143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68" y="3855562"/>
            <a:ext cx="6667500" cy="287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8017933" y="5723468"/>
            <a:ext cx="1897544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5" y="934709"/>
            <a:ext cx="8048724" cy="567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7659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4" y="1292051"/>
            <a:ext cx="4114800" cy="733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027" idx="2"/>
            <a:endCxn id="18" idx="0"/>
          </p:cNvCxnSpPr>
          <p:nvPr/>
        </p:nvCxnSpPr>
        <p:spPr>
          <a:xfrm>
            <a:off x="2949714" y="2025476"/>
            <a:ext cx="1166099" cy="1377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5013" y="3403076"/>
            <a:ext cx="7721600" cy="3374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69" y="3383285"/>
            <a:ext cx="3799048" cy="33945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06" y="1308984"/>
            <a:ext cx="5191125" cy="10382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>
            <a:stCxn id="7" idx="2"/>
          </p:cNvCxnSpPr>
          <p:nvPr/>
        </p:nvCxnSpPr>
        <p:spPr>
          <a:xfrm flipH="1">
            <a:off x="6874933" y="2347209"/>
            <a:ext cx="1471136" cy="28174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17462694"/>
              </p:ext>
            </p:extLst>
          </p:nvPr>
        </p:nvGraphicFramePr>
        <p:xfrm>
          <a:off x="8484285" y="2239761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2" y="1940145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9872" y="5198532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17449"/>
              </p:ext>
            </p:extLst>
          </p:nvPr>
        </p:nvGraphicFramePr>
        <p:xfrm>
          <a:off x="8489197" y="141219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29222104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05401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57148683"/>
              </p:ext>
            </p:extLst>
          </p:nvPr>
        </p:nvGraphicFramePr>
        <p:xfrm>
          <a:off x="8501219" y="2637154"/>
          <a:ext cx="3532000" cy="38696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68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56913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4475" y="2201332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8467" y="178646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6934" y="2741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475" y="3725337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6934" y="44097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30208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4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3" y="1252419"/>
            <a:ext cx="7991654" cy="478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1783" y="2286000"/>
            <a:ext cx="7991654" cy="1253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51669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934884"/>
            <a:ext cx="5905500" cy="26289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9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918091822"/>
              </p:ext>
            </p:extLst>
          </p:nvPr>
        </p:nvGraphicFramePr>
        <p:xfrm>
          <a:off x="8509686" y="2658707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31598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2690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101181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5856"/>
              </p:ext>
            </p:extLst>
          </p:nvPr>
        </p:nvGraphicFramePr>
        <p:xfrm>
          <a:off x="8572025" y="161154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1441</Words>
  <Application>Microsoft Office PowerPoint</Application>
  <PresentationFormat>사용자 지정</PresentationFormat>
  <Paragraphs>544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화면 설계서!!!!</vt:lpstr>
      <vt:lpstr>[화면 설계] 사용자 - 웹 - 게시판 - 공지사항</vt:lpstr>
      <vt:lpstr>[화면 구현] 사용자 - 웹 - 게시판 - 공지사항</vt:lpstr>
      <vt:lpstr>[화면 구현] 사용자 - 웹 - 게시판 - 공지사항</vt:lpstr>
      <vt:lpstr>[화면 설계] 사용자 - 웹 - 게시판 - 공지사항</vt:lpstr>
      <vt:lpstr>PowerPoint 프레젠테이션</vt:lpstr>
      <vt:lpstr>[화면 설계] 사용자 - 웹 - 게시판 - FAQ</vt:lpstr>
      <vt:lpstr>[화면 설계] 사용자 - 웹 - 게시판 - FAQ</vt:lpstr>
      <vt:lpstr>[화면 설계] 사용자 - 웹 - 게시판 - FAQ</vt:lpstr>
      <vt:lpstr>[화면 설계] 사용자 - 모바일 - 게시판 - FAQ</vt:lpstr>
      <vt:lpstr>[화면 설계] 사용자 - 웹 - 게시판 – Q&amp;A</vt:lpstr>
      <vt:lpstr>[화면 설계] 사용자 - 웹 - 게시판 – Q&amp;A</vt:lpstr>
      <vt:lpstr>[화면 설계] 사용자 - 웹 - 게시판 – Q&amp;A</vt:lpstr>
      <vt:lpstr>[화면 설계] 사용자 - 모바일 - 게시판 – Q&amp;A</vt:lpstr>
      <vt:lpstr>[화면 설계] 관리자 - 게시판 관리 – 공지사항 관리</vt:lpstr>
      <vt:lpstr>[화면 설계] 관리자 - 게시판 관리 – 공지사항 관리</vt:lpstr>
      <vt:lpstr>[화면 설계] 관리자 - 게시판 관리 – 공지사항 관리</vt:lpstr>
      <vt:lpstr>[화면 설계] 관리자 – 게시판 관리 – 공지사항 관리</vt:lpstr>
      <vt:lpstr>[화면 설계] 관리자 - 게시판 관리 – FAQ</vt:lpstr>
      <vt:lpstr>[화면 설계] 관리자 - 게시판 관리 – FAQ</vt:lpstr>
      <vt:lpstr>[화면 설계] 관리자 – 게시판 관리 - FAQ</vt:lpstr>
      <vt:lpstr>[화면 설계] 관리자 - 게시판 관리 – FAQ</vt:lpstr>
      <vt:lpstr>[화면 설계] 관리자 - 게시판 관리 – Q&amp;A</vt:lpstr>
      <vt:lpstr>[화면 설계] 관리자 - 게시판 관리 – Q&amp;A</vt:lpstr>
      <vt:lpstr>[화면 설계] 관리자 - 게시판 관리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203</cp:revision>
  <dcterms:created xsi:type="dcterms:W3CDTF">2020-01-16T07:12:04Z</dcterms:created>
  <dcterms:modified xsi:type="dcterms:W3CDTF">2020-04-16T06:54:27Z</dcterms:modified>
</cp:coreProperties>
</file>