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70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15477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172060945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92864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04815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8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75786523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0571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65941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297473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2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1" y="1705232"/>
            <a:ext cx="9031416" cy="46946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2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045753" y="2020873"/>
            <a:ext cx="7365712" cy="3953207"/>
            <a:chOff x="1151435" y="1841987"/>
            <a:chExt cx="7365712" cy="395320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600" y="1841987"/>
              <a:ext cx="5732764" cy="39139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27" y="3459247"/>
              <a:ext cx="5964237" cy="2571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828" y="4918894"/>
              <a:ext cx="6811963" cy="876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4184066" y="2563601"/>
              <a:ext cx="3937686" cy="46131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err="1">
                  <a:solidFill>
                    <a:schemeClr val="tx1"/>
                  </a:solidFill>
                </a:rPr>
                <a:t>u</a:t>
              </a:r>
              <a:r>
                <a:rPr lang="en-US" altLang="ko-KR" sz="1500" dirty="0" err="1" smtClean="0">
                  <a:solidFill>
                    <a:schemeClr val="tx1"/>
                  </a:solidFill>
                </a:rPr>
                <a:t>rl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로 세미나 코드 </a:t>
              </a:r>
              <a:r>
                <a:rPr lang="ko-KR" altLang="en-US" sz="1500" dirty="0" err="1" smtClean="0">
                  <a:solidFill>
                    <a:schemeClr val="tx1"/>
                  </a:solidFill>
                </a:rPr>
                <a:t>파라미터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 전</a:t>
              </a:r>
              <a:r>
                <a:rPr lang="ko-KR" altLang="en-US" sz="1500" dirty="0">
                  <a:solidFill>
                    <a:schemeClr val="tx1"/>
                  </a:solidFill>
                </a:rPr>
                <a:t>달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9461" y="3981355"/>
              <a:ext cx="3937686" cy="4613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500" dirty="0" smtClean="0">
                  <a:solidFill>
                    <a:schemeClr val="tx1"/>
                  </a:solidFill>
                </a:rPr>
                <a:t>Dao</a:t>
              </a:r>
              <a:r>
                <a:rPr lang="ko-KR" altLang="en-US" sz="1500" dirty="0" smtClean="0">
                  <a:solidFill>
                    <a:schemeClr val="tx1"/>
                  </a:solidFill>
                </a:rPr>
                <a:t>와 연결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10144" y="3090825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Controller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51435" y="4521699"/>
              <a:ext cx="1155383" cy="381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 smtClean="0">
                  <a:solidFill>
                    <a:schemeClr val="tx1"/>
                  </a:solidFill>
                </a:rPr>
                <a:t>Service : 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4361547" y="2563602"/>
              <a:ext cx="0" cy="46131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V="1">
              <a:off x="4366385" y="3956776"/>
              <a:ext cx="0" cy="44374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6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14" y="2770756"/>
            <a:ext cx="7590302" cy="1340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1" y="1260388"/>
            <a:ext cx="2939675" cy="5401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79157" y="2215978"/>
            <a:ext cx="3501081" cy="66726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4828" y="245240"/>
            <a:ext cx="659186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174</Words>
  <Application>Microsoft Office PowerPoint</Application>
  <PresentationFormat>사용자 지정</PresentationFormat>
  <Paragraphs>57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70</cp:revision>
  <dcterms:created xsi:type="dcterms:W3CDTF">2020-01-16T07:12:04Z</dcterms:created>
  <dcterms:modified xsi:type="dcterms:W3CDTF">2020-04-16T07:15:33Z</dcterms:modified>
</cp:coreProperties>
</file>