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120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7181850" cy="451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10" y="4436081"/>
            <a:ext cx="4746321" cy="1533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809" y="1547356"/>
            <a:ext cx="4746321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809" y="2201143"/>
            <a:ext cx="458023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683" y="3819999"/>
            <a:ext cx="5819141" cy="27073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1" y="1826060"/>
            <a:ext cx="6600825" cy="405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41" y="4226360"/>
            <a:ext cx="4108602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54" y="1513022"/>
            <a:ext cx="4345975" cy="23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8" y="2015467"/>
            <a:ext cx="7553325" cy="3895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7" y="1588229"/>
            <a:ext cx="6705600" cy="23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541" y="2319467"/>
            <a:ext cx="4810896" cy="13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1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252150"/>
            <a:ext cx="5247503" cy="2714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185" y="1740886"/>
            <a:ext cx="633412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185" y="2336070"/>
            <a:ext cx="5606235" cy="1362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1" y="3998054"/>
            <a:ext cx="5739273" cy="19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2" y="3943986"/>
            <a:ext cx="5345455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383" y="3943986"/>
            <a:ext cx="5800983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27" y="1583080"/>
            <a:ext cx="4691054" cy="18438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5680229"/>
            <a:ext cx="4825056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27" y="3780138"/>
            <a:ext cx="477188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9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910707" cy="4990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1" y="2015696"/>
            <a:ext cx="4699172" cy="18148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17" y="3976174"/>
            <a:ext cx="5181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69" y="3140721"/>
            <a:ext cx="5611008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357</Words>
  <Application>Microsoft Office PowerPoint</Application>
  <PresentationFormat>와이드스크린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로그인 페이지 </vt:lpstr>
      <vt:lpstr>[화면구현] 사용자 – 웹 - 로그인 페이지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[화면구현] 사용자 – 웹 비밀번호 변경 완료</vt:lpstr>
      <vt:lpstr>[화면설계] 사용자 – 웹 - 세미나존 정보</vt:lpstr>
      <vt:lpstr>[화면구현] 사용자 – 웹 - 세미나존 정보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64</cp:revision>
  <dcterms:created xsi:type="dcterms:W3CDTF">2020-01-16T07:12:04Z</dcterms:created>
  <dcterms:modified xsi:type="dcterms:W3CDTF">2020-04-16T06:55:23Z</dcterms:modified>
</cp:coreProperties>
</file>