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258" r:id="rId39"/>
    <p:sldId id="259" r:id="rId40"/>
    <p:sldId id="26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246875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919664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7104470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7730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054833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3648914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6068799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08394028"/>
              </p:ext>
            </p:extLst>
          </p:nvPr>
        </p:nvGraphicFramePr>
        <p:xfrm>
          <a:off x="8843382" y="836712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51996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81439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19836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8755486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99010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76524639"/>
              </p:ext>
            </p:extLst>
          </p:nvPr>
        </p:nvGraphicFramePr>
        <p:xfrm>
          <a:off x="8843382" y="836712"/>
          <a:ext cx="2952330" cy="30785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취소를 클릭하는 경우 </a:t>
                      </a:r>
                      <a:r>
                        <a:rPr lang="ko-KR" altLang="en-US" sz="1300" b="0" u="none" strike="noStrike" cap="none" dirty="0" err="1" smtClean="0"/>
                        <a:t>확인창이</a:t>
                      </a:r>
                      <a:r>
                        <a:rPr lang="ko-KR" altLang="en-US" sz="1300" b="0" u="none" strike="noStrike" cap="none" dirty="0" smtClean="0"/>
                        <a:t> 호출되며 확인 클릭 시 삭제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 클릭 시 수정할 수 있는 </a:t>
                      </a:r>
                      <a:r>
                        <a:rPr lang="ko-KR" altLang="en-US" sz="1300" b="0" u="none" strike="noStrike" cap="none" dirty="0" err="1" smtClean="0"/>
                        <a:t>팝업창이</a:t>
                      </a:r>
                      <a:r>
                        <a:rPr lang="ko-KR" altLang="en-US" sz="1300" b="0" u="none" strike="noStrike" cap="none" dirty="0" smtClean="0"/>
                        <a:t> 호출되며 내용을 수정한 후 업데이트할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734195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07117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521840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5576455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868754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95397811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58164947"/>
              </p:ext>
            </p:extLst>
          </p:nvPr>
        </p:nvGraphicFramePr>
        <p:xfrm>
          <a:off x="8919582" y="1337514"/>
          <a:ext cx="2952330" cy="5177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이미지를 </a:t>
                      </a:r>
                      <a:r>
                        <a:rPr lang="ko-KR" altLang="en-US" sz="1300" b="0" u="none" strike="noStrike" cap="none" dirty="0" err="1" smtClean="0"/>
                        <a:t>업로드하는</a:t>
                      </a:r>
                      <a:r>
                        <a:rPr lang="ko-KR" altLang="en-US" sz="1300" b="0" u="none" strike="noStrike" cap="none" dirty="0" smtClean="0"/>
                        <a:t> 경우 내가 </a:t>
                      </a:r>
                      <a:r>
                        <a:rPr lang="ko-KR" altLang="en-US" sz="1300" b="0" u="none" strike="noStrike" cap="none" dirty="0" err="1" smtClean="0"/>
                        <a:t>업로드한</a:t>
                      </a:r>
                      <a:r>
                        <a:rPr lang="ko-KR" altLang="en-US" sz="1300" b="0" u="none" strike="noStrike" cap="none" dirty="0" smtClean="0"/>
                        <a:t> 이미지를 </a:t>
                      </a:r>
                      <a:r>
                        <a:rPr lang="ko-KR" altLang="en-US" sz="1300" b="0" u="none" strike="noStrike" cap="none" dirty="0" err="1" smtClean="0"/>
                        <a:t>미리볼</a:t>
                      </a:r>
                      <a:r>
                        <a:rPr lang="ko-KR" altLang="en-US" sz="1300" b="0" u="none" strike="noStrike" cap="none" dirty="0" smtClean="0"/>
                        <a:t>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8964681"/>
              </p:ext>
            </p:extLst>
          </p:nvPr>
        </p:nvGraphicFramePr>
        <p:xfrm>
          <a:off x="1861688" y="15033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43837"/>
              </p:ext>
            </p:extLst>
          </p:nvPr>
        </p:nvGraphicFramePr>
        <p:xfrm>
          <a:off x="9416122" y="34095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4098841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8509938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56540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4947682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548452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5421505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1471964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82622144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168732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743025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056372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505975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583290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4119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835915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76645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160963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45208397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672965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60283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16300869"/>
              </p:ext>
            </p:extLst>
          </p:nvPr>
        </p:nvGraphicFramePr>
        <p:xfrm>
          <a:off x="8877249" y="1750206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61759385"/>
              </p:ext>
            </p:extLst>
          </p:nvPr>
        </p:nvGraphicFramePr>
        <p:xfrm>
          <a:off x="1869141" y="149912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중복 확인 팝업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33848"/>
              </p:ext>
            </p:extLst>
          </p:nvPr>
        </p:nvGraphicFramePr>
        <p:xfrm>
          <a:off x="9350860" y="509869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61949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5051355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045936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0458746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3330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5007946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95655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7510413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728450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4500337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107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70955116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978412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02147243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51573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5449014"/>
              </p:ext>
            </p:extLst>
          </p:nvPr>
        </p:nvGraphicFramePr>
        <p:xfrm>
          <a:off x="8509686" y="1289960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39075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292910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056627"/>
              </p:ext>
            </p:extLst>
          </p:nvPr>
        </p:nvGraphicFramePr>
        <p:xfrm>
          <a:off x="8716383" y="2276128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77409834"/>
              </p:ext>
            </p:extLst>
          </p:nvPr>
        </p:nvGraphicFramePr>
        <p:xfrm>
          <a:off x="1853204" y="16684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0415"/>
              </p:ext>
            </p:extLst>
          </p:nvPr>
        </p:nvGraphicFramePr>
        <p:xfrm>
          <a:off x="9063991" y="1254936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3751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7535828"/>
              </p:ext>
            </p:extLst>
          </p:nvPr>
        </p:nvGraphicFramePr>
        <p:xfrm>
          <a:off x="8674049" y="1706846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96276006"/>
              </p:ext>
            </p:extLst>
          </p:nvPr>
        </p:nvGraphicFramePr>
        <p:xfrm>
          <a:off x="1825570" y="210341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회원가입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7939"/>
              </p:ext>
            </p:extLst>
          </p:nvPr>
        </p:nvGraphicFramePr>
        <p:xfrm>
          <a:off x="9072457" y="64454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84631056"/>
              </p:ext>
            </p:extLst>
          </p:nvPr>
        </p:nvGraphicFramePr>
        <p:xfrm>
          <a:off x="8699448" y="20493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8008722"/>
              </p:ext>
            </p:extLst>
          </p:nvPr>
        </p:nvGraphicFramePr>
        <p:xfrm>
          <a:off x="1887069" y="20818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8013"/>
              </p:ext>
            </p:extLst>
          </p:nvPr>
        </p:nvGraphicFramePr>
        <p:xfrm>
          <a:off x="9080924" y="7158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3032495"/>
              </p:ext>
            </p:extLst>
          </p:nvPr>
        </p:nvGraphicFramePr>
        <p:xfrm>
          <a:off x="8801048" y="187394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8204988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2166"/>
              </p:ext>
            </p:extLst>
          </p:nvPr>
        </p:nvGraphicFramePr>
        <p:xfrm>
          <a:off x="9130359" y="736572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28341331"/>
              </p:ext>
            </p:extLst>
          </p:nvPr>
        </p:nvGraphicFramePr>
        <p:xfrm>
          <a:off x="8809515" y="219984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</a:t>
                      </a:r>
                      <a:r>
                        <a:rPr lang="ko-KR" altLang="en-US" sz="1300" b="0" u="none" strike="noStrike" cap="none" dirty="0" smtClean="0"/>
                        <a:t>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5789017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완료 페이지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36458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608848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1842741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61910869"/>
              </p:ext>
            </p:extLst>
          </p:nvPr>
        </p:nvGraphicFramePr>
        <p:xfrm>
          <a:off x="1898479" y="205423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28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41162"/>
              </p:ext>
            </p:extLst>
          </p:nvPr>
        </p:nvGraphicFramePr>
        <p:xfrm>
          <a:off x="9037226" y="736572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2824</Words>
  <Application>Microsoft Office PowerPoint</Application>
  <PresentationFormat>사용자 지정</PresentationFormat>
  <Paragraphs>1113</Paragraphs>
  <Slides>40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180</cp:revision>
  <dcterms:created xsi:type="dcterms:W3CDTF">2020-01-16T07:12:04Z</dcterms:created>
  <dcterms:modified xsi:type="dcterms:W3CDTF">2020-04-02T06:05:32Z</dcterms:modified>
</cp:coreProperties>
</file>