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0" r:id="rId30"/>
    <p:sldId id="291" r:id="rId31"/>
    <p:sldId id="292" r:id="rId32"/>
    <p:sldId id="293" r:id="rId33"/>
    <p:sldId id="294" r:id="rId34"/>
    <p:sldId id="295" r:id="rId35"/>
    <p:sldId id="257" r:id="rId36"/>
    <p:sldId id="258" r:id="rId37"/>
    <p:sldId id="259" r:id="rId38"/>
    <p:sldId id="260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6" y="-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12976351"/>
              </p:ext>
            </p:extLst>
          </p:nvPr>
        </p:nvGraphicFramePr>
        <p:xfrm>
          <a:off x="8808876" y="2016143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세미나 등록이 완료되었습니다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ko-KR" altLang="en-US" sz="1400" dirty="0" smtClean="0"/>
              <a:t>등록된 내용으로 예약을 진행하기 위해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아래의 계좌번호로 입금이 필요합니다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9779701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완료 페이지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670194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142877" y="408967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1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27780785"/>
              </p:ext>
            </p:extLst>
          </p:nvPr>
        </p:nvGraphicFramePr>
        <p:xfrm>
          <a:off x="8750248" y="1664267"/>
          <a:ext cx="2952330" cy="473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프로필 관리를 위한 메뉴로 클릭 시 </a:t>
                      </a:r>
                      <a:r>
                        <a:rPr lang="ko-KR" altLang="en-US" sz="1300" b="0" u="none" strike="noStrike" cap="none" dirty="0" err="1" smtClean="0"/>
                        <a:t>팝업창</a:t>
                      </a:r>
                      <a:r>
                        <a:rPr lang="ko-KR" altLang="en-US" sz="1300" b="0" u="none" strike="noStrike" cap="none" dirty="0" smtClean="0"/>
                        <a:t> 생성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호스트를 위한 장소선택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 이름을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이름 등을 확인할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</a:t>
                      </a:r>
                      <a:r>
                        <a:rPr lang="ko-KR" altLang="en-US" sz="13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장소에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세미나에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ko-KR" altLang="en-US" sz="1300" b="0" u="none" strike="noStrike" cap="none" baseline="0" dirty="0" smtClean="0"/>
                        <a:t>로 이루어져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이용후기는 </a:t>
                      </a: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세미나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후기로 총 </a:t>
                      </a:r>
                      <a:r>
                        <a:rPr lang="en-US" altLang="ko-KR" sz="1300" b="0" u="none" strike="noStrike" cap="none" baseline="0" dirty="0" smtClean="0"/>
                        <a:t>3</a:t>
                      </a:r>
                      <a:r>
                        <a:rPr lang="ko-KR" altLang="en-US" sz="1300" b="0" u="none" strike="noStrike" cap="none" baseline="0" dirty="0" smtClean="0"/>
                        <a:t>가지 종류가 </a:t>
                      </a:r>
                      <a:r>
                        <a:rPr lang="ko-KR" altLang="en-US" sz="1300" b="0" u="none" strike="noStrike" cap="none" baseline="0" dirty="0" err="1" smtClean="0"/>
                        <a:t>존재하낟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43996229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09544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43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05021939"/>
              </p:ext>
            </p:extLst>
          </p:nvPr>
        </p:nvGraphicFramePr>
        <p:xfrm>
          <a:off x="8741782" y="2054415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6" y="35884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06224033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563206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34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21558787"/>
              </p:ext>
            </p:extLst>
          </p:nvPr>
        </p:nvGraphicFramePr>
        <p:xfrm>
          <a:off x="8851849" y="1713211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수정할 수 있음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 클릭 시 </a:t>
                      </a:r>
                      <a:r>
                        <a:rPr lang="ko-KR" altLang="en-US" sz="1300" b="0" u="none" strike="noStrike" cap="none" dirty="0" err="1" smtClean="0"/>
                        <a:t>알림창이</a:t>
                      </a:r>
                      <a:r>
                        <a:rPr lang="ko-KR" altLang="en-US" sz="1300" b="0" u="none" strike="noStrike" cap="none" baseline="0" dirty="0" smtClean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2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34154383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호스트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238188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51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36177872"/>
              </p:ext>
            </p:extLst>
          </p:nvPr>
        </p:nvGraphicFramePr>
        <p:xfrm>
          <a:off x="8834915" y="1699701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93457349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게스트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89836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53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33731988"/>
              </p:ext>
            </p:extLst>
          </p:nvPr>
        </p:nvGraphicFramePr>
        <p:xfrm>
          <a:off x="8817982" y="1969986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</a:t>
                      </a:r>
                      <a:r>
                        <a:rPr lang="ko-KR" altLang="en-US" sz="1300" b="0" u="none" strike="noStrike" cap="none" dirty="0" err="1" smtClean="0"/>
                        <a:t>밋업의</a:t>
                      </a:r>
                      <a:r>
                        <a:rPr lang="ko-KR" altLang="en-US" sz="1300" b="0" u="none" strike="noStrike" cap="none" dirty="0" smtClean="0"/>
                        <a:t>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039348311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75229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5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09988872"/>
              </p:ext>
            </p:extLst>
          </p:nvPr>
        </p:nvGraphicFramePr>
        <p:xfrm>
          <a:off x="8843382" y="175236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57325990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85624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798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30142166"/>
              </p:ext>
            </p:extLst>
          </p:nvPr>
        </p:nvGraphicFramePr>
        <p:xfrm>
          <a:off x="8826448" y="1692071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통해서 상세정보를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77573" y="370467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79952952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347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596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84826392"/>
              </p:ext>
            </p:extLst>
          </p:nvPr>
        </p:nvGraphicFramePr>
        <p:xfrm>
          <a:off x="8834915" y="198228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54431752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문의한 것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01089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27944" y="1802979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701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41275906"/>
              </p:ext>
            </p:extLst>
          </p:nvPr>
        </p:nvGraphicFramePr>
        <p:xfrm>
          <a:off x="8936515" y="1731967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1120" y="3777982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26691576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문의한 받은 것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75058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57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58164947"/>
              </p:ext>
            </p:extLst>
          </p:nvPr>
        </p:nvGraphicFramePr>
        <p:xfrm>
          <a:off x="8919582" y="1337514"/>
          <a:ext cx="2952330" cy="51777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300" b="0" u="none" strike="noStrike" cap="none" baseline="0" dirty="0" err="1" smtClean="0"/>
                        <a:t>팝업창이</a:t>
                      </a:r>
                      <a:r>
                        <a:rPr lang="ko-KR" altLang="en-US" sz="1300" b="0" u="none" strike="noStrike" cap="none" baseline="0" dirty="0" smtClean="0"/>
                        <a:t> 생성되며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해당 </a:t>
                      </a:r>
                      <a:r>
                        <a:rPr lang="ko-KR" altLang="en-US" sz="1300" b="0" u="none" strike="noStrike" cap="none" baseline="0" dirty="0" err="1" smtClean="0"/>
                        <a:t>팝업창에서</a:t>
                      </a:r>
                      <a:r>
                        <a:rPr lang="ko-KR" altLang="en-US" sz="13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비밀번호는 서로 같은 값을 입력하도록 검증 과정을 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이미지를 </a:t>
                      </a:r>
                      <a:r>
                        <a:rPr lang="ko-KR" altLang="en-US" sz="1300" b="0" u="none" strike="noStrike" cap="none" dirty="0" err="1" smtClean="0"/>
                        <a:t>업로드하는</a:t>
                      </a:r>
                      <a:r>
                        <a:rPr lang="ko-KR" altLang="en-US" sz="1300" b="0" u="none" strike="noStrike" cap="none" dirty="0" smtClean="0"/>
                        <a:t> 경우 내가 </a:t>
                      </a:r>
                      <a:r>
                        <a:rPr lang="ko-KR" altLang="en-US" sz="1300" b="0" u="none" strike="noStrike" cap="none" dirty="0" err="1" smtClean="0"/>
                        <a:t>업로드한</a:t>
                      </a:r>
                      <a:r>
                        <a:rPr lang="ko-KR" altLang="en-US" sz="1300" b="0" u="none" strike="noStrike" cap="none" dirty="0" smtClean="0"/>
                        <a:t> 이미지를 </a:t>
                      </a:r>
                      <a:r>
                        <a:rPr lang="ko-KR" altLang="en-US" sz="1300" b="0" u="none" strike="noStrike" cap="none" dirty="0" err="1" smtClean="0"/>
                        <a:t>미리볼</a:t>
                      </a:r>
                      <a:r>
                        <a:rPr lang="ko-KR" altLang="en-US" sz="1300" b="0" u="none" strike="noStrike" cap="none" dirty="0" smtClean="0"/>
                        <a:t>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주</a:t>
            </a:r>
            <a:r>
              <a:rPr lang="ko-KR" altLang="en-US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8964681"/>
              </p:ext>
            </p:extLst>
          </p:nvPr>
        </p:nvGraphicFramePr>
        <p:xfrm>
          <a:off x="1861688" y="15033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회원가입 폼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43837"/>
              </p:ext>
            </p:extLst>
          </p:nvPr>
        </p:nvGraphicFramePr>
        <p:xfrm>
          <a:off x="9416122" y="340957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924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5443" y="1374813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ID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답변하</a:t>
            </a:r>
            <a:r>
              <a:rPr lang="ko-KR" altLang="en-US" sz="1100" dirty="0"/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43665082"/>
              </p:ext>
            </p:extLst>
          </p:nvPr>
        </p:nvGraphicFramePr>
        <p:xfrm>
          <a:off x="8843383" y="1818037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답변 내용을 입력한 후 업데이트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00867" y="4224867"/>
            <a:ext cx="3763671" cy="83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2102460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문의한 받은 것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상세 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91752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352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97185404"/>
              </p:ext>
            </p:extLst>
          </p:nvPr>
        </p:nvGraphicFramePr>
        <p:xfrm>
          <a:off x="8843382" y="2174814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 smtClean="0"/>
                        <a:t>모달창에서</a:t>
                      </a:r>
                      <a:r>
                        <a:rPr lang="ko-KR" altLang="en-US" sz="1300" b="0" u="none" strike="noStrike" cap="none" dirty="0" smtClean="0"/>
                        <a:t>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3505734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796064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508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11156245"/>
              </p:ext>
            </p:extLst>
          </p:nvPr>
        </p:nvGraphicFramePr>
        <p:xfrm>
          <a:off x="8894182" y="1731496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내용을 입력한 후 등록하기 버튼으로 후기내용을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</a:t>
            </a:r>
            <a:r>
              <a:rPr lang="ko-KR" altLang="en-US" sz="1100" dirty="0"/>
              <a:t>록</a:t>
            </a:r>
            <a:r>
              <a:rPr lang="ko-KR" altLang="en-US" sz="1100" dirty="0" smtClean="0"/>
              <a:t>하기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2802467" y="2279271"/>
            <a:ext cx="3937000" cy="1996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89829" y="49950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21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05676377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76560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426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23078691"/>
              </p:ext>
            </p:extLst>
          </p:nvPr>
        </p:nvGraphicFramePr>
        <p:xfrm>
          <a:off x="8809516" y="1454491"/>
          <a:ext cx="2952330" cy="473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프로필 관리를 위한 메뉴로 클릭 시 </a:t>
                      </a:r>
                      <a:r>
                        <a:rPr lang="ko-KR" altLang="en-US" sz="1300" b="0" u="none" strike="noStrike" cap="none" dirty="0" err="1" smtClean="0"/>
                        <a:t>팝업창</a:t>
                      </a:r>
                      <a:r>
                        <a:rPr lang="ko-KR" altLang="en-US" sz="1300" b="0" u="none" strike="noStrike" cap="none" dirty="0" smtClean="0"/>
                        <a:t> 생성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호스트를 위한 장소선택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 이름을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이름 등을 확인할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</a:t>
                      </a:r>
                      <a:r>
                        <a:rPr lang="ko-KR" altLang="en-US" sz="13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장소에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세미나에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ko-KR" altLang="en-US" sz="1300" b="0" u="none" strike="noStrike" cap="none" baseline="0" dirty="0" smtClean="0"/>
                        <a:t>로 이루어져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이용후기는 </a:t>
                      </a: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세미나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후기로 총 </a:t>
                      </a:r>
                      <a:r>
                        <a:rPr lang="en-US" altLang="ko-KR" sz="1300" b="0" u="none" strike="noStrike" cap="none" baseline="0" dirty="0" smtClean="0"/>
                        <a:t>3</a:t>
                      </a:r>
                      <a:r>
                        <a:rPr lang="ko-KR" altLang="en-US" sz="1300" b="0" u="none" strike="noStrike" cap="none" baseline="0" dirty="0" smtClean="0"/>
                        <a:t>가지 종류가 </a:t>
                      </a:r>
                      <a:r>
                        <a:rPr lang="ko-KR" altLang="en-US" sz="1300" b="0" u="none" strike="noStrike" cap="none" baseline="0" dirty="0" err="1" smtClean="0"/>
                        <a:t>존재하낟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537350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메인 화면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9837"/>
              </p:ext>
            </p:extLst>
          </p:nvPr>
        </p:nvGraphicFramePr>
        <p:xfrm>
          <a:off x="9071091" y="3809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828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05854896"/>
              </p:ext>
            </p:extLst>
          </p:nvPr>
        </p:nvGraphicFramePr>
        <p:xfrm>
          <a:off x="8834916" y="1652331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478306" y="2082613"/>
            <a:ext cx="1541929" cy="886378"/>
            <a:chOff x="5585012" y="2095495"/>
            <a:chExt cx="1541929" cy="886378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신청자 수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56581654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05899"/>
              </p:ext>
            </p:extLst>
          </p:nvPr>
        </p:nvGraphicFramePr>
        <p:xfrm>
          <a:off x="9071091" y="3809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894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14056104"/>
              </p:ext>
            </p:extLst>
          </p:nvPr>
        </p:nvGraphicFramePr>
        <p:xfrm>
          <a:off x="8868782" y="160842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graphicFrame>
        <p:nvGraphicFramePr>
          <p:cNvPr id="20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513159367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호스트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449434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052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470188461"/>
              </p:ext>
            </p:extLst>
          </p:nvPr>
        </p:nvGraphicFramePr>
        <p:xfrm>
          <a:off x="8851848" y="179005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7226882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게스트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15484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899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62700843"/>
              </p:ext>
            </p:extLst>
          </p:nvPr>
        </p:nvGraphicFramePr>
        <p:xfrm>
          <a:off x="8809516" y="1764531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408220" y="1632845"/>
            <a:ext cx="1967913" cy="366081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08220" y="1998928"/>
            <a:ext cx="1967913" cy="511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        신청자 수    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68060946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61365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569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667966555"/>
              </p:ext>
            </p:extLst>
          </p:nvPr>
        </p:nvGraphicFramePr>
        <p:xfrm>
          <a:off x="8851848" y="1902599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참여를 취소할 수도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09871" y="5414682"/>
              <a:ext cx="896658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42847844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964729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431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04538985"/>
              </p:ext>
            </p:extLst>
          </p:nvPr>
        </p:nvGraphicFramePr>
        <p:xfrm>
          <a:off x="8809515" y="1985723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27331" y="1784624"/>
            <a:ext cx="1541929" cy="1314450"/>
            <a:chOff x="5272238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문의 한 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830845272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723460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05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65136017"/>
              </p:ext>
            </p:extLst>
          </p:nvPr>
        </p:nvGraphicFramePr>
        <p:xfrm>
          <a:off x="8877249" y="1750206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아이디에 대한 중복을 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27094" y="1833282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26741" y="2684929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aphicFrame>
        <p:nvGraphicFramePr>
          <p:cNvPr id="14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61759385"/>
              </p:ext>
            </p:extLst>
          </p:nvPr>
        </p:nvGraphicFramePr>
        <p:xfrm>
          <a:off x="1869141" y="149912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중복 확인 팝업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933848"/>
              </p:ext>
            </p:extLst>
          </p:nvPr>
        </p:nvGraphicFramePr>
        <p:xfrm>
          <a:off x="9350860" y="509869"/>
          <a:ext cx="1944216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215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550881976"/>
              </p:ext>
            </p:extLst>
          </p:nvPr>
        </p:nvGraphicFramePr>
        <p:xfrm>
          <a:off x="8894182" y="190442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확</a:t>
              </a:r>
              <a:r>
                <a:rPr lang="ko-KR" altLang="en-US" sz="1100" dirty="0"/>
                <a:t>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aphicFrame>
        <p:nvGraphicFramePr>
          <p:cNvPr id="21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35407725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문의한 것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상세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43740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038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11776731"/>
              </p:ext>
            </p:extLst>
          </p:nvPr>
        </p:nvGraphicFramePr>
        <p:xfrm>
          <a:off x="8894182" y="16178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85598" y="1692068"/>
            <a:ext cx="1541929" cy="1314450"/>
            <a:chOff x="5119833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smtClean="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015519216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 받은 것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상세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364992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260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873655509"/>
              </p:ext>
            </p:extLst>
          </p:nvPr>
        </p:nvGraphicFramePr>
        <p:xfrm>
          <a:off x="8817982" y="1714645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보여주는 페이지이다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답변하</a:t>
              </a:r>
              <a:r>
                <a:rPr lang="ko-KR" altLang="en-US" sz="1100" dirty="0"/>
                <a:t>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</p:grpSp>
      <p:graphicFrame>
        <p:nvGraphicFramePr>
          <p:cNvPr id="34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40814863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문의 받은 것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상세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85645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654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490650878"/>
              </p:ext>
            </p:extLst>
          </p:nvPr>
        </p:nvGraphicFramePr>
        <p:xfrm>
          <a:off x="8809515" y="1746057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이용후기 관리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580965" y="1801874"/>
              <a:ext cx="1541929" cy="880788"/>
              <a:chOff x="5585012" y="2095495"/>
              <a:chExt cx="1541929" cy="88078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시간    후기등록여부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8</a:t>
                </a:r>
                <a:endParaRPr lang="ko-KR" altLang="en-US" dirty="0"/>
              </a:p>
            </p:txBody>
          </p:sp>
        </p:grpSp>
      </p:grpSp>
      <p:graphicFrame>
        <p:nvGraphicFramePr>
          <p:cNvPr id="19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69523776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36584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012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389127829"/>
              </p:ext>
            </p:extLst>
          </p:nvPr>
        </p:nvGraphicFramePr>
        <p:xfrm>
          <a:off x="8801048" y="2155540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후기 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등</a:t>
              </a:r>
              <a:r>
                <a:rPr lang="ko-KR" altLang="en-US" sz="1100" dirty="0"/>
                <a:t>록</a:t>
              </a:r>
              <a:r>
                <a:rPr lang="ko-KR" altLang="en-US" sz="1100" dirty="0" smtClean="0"/>
                <a:t>하기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1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27466561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후기등록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03479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5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62938647"/>
              </p:ext>
            </p:extLst>
          </p:nvPr>
        </p:nvGraphicFramePr>
        <p:xfrm>
          <a:off x="8478960" y="1694104"/>
          <a:ext cx="3532000" cy="16521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관리자 목록을 테이블 형식으로 표시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관리자 등록 창 호출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74814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91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09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20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사원번호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비밀번호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유서희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관리자 계정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71185722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관리자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관리자계정 관리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657961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2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06959681"/>
              </p:ext>
            </p:extLst>
          </p:nvPr>
        </p:nvGraphicFramePr>
        <p:xfrm>
          <a:off x="8509686" y="1289960"/>
          <a:ext cx="3532000" cy="1332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73448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2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06373974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관리자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관리자계정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계정등록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13776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5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307577299"/>
              </p:ext>
            </p:extLst>
          </p:nvPr>
        </p:nvGraphicFramePr>
        <p:xfrm>
          <a:off x="8509686" y="1289960"/>
          <a:ext cx="3532000" cy="1332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 smtClean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5899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1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93063629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관리자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관리자계정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계정수정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483743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4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781271155"/>
              </p:ext>
            </p:extLst>
          </p:nvPr>
        </p:nvGraphicFramePr>
        <p:xfrm>
          <a:off x="8509686" y="1289960"/>
          <a:ext cx="3532000" cy="13213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조건 검색 결과 출력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200705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452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13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시간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호스트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세미나 타이틀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 상태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</a:t>
                      </a:r>
                      <a:r>
                        <a:rPr lang="en-US" altLang="ko-KR" sz="800" baseline="0" dirty="0" smtClean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날씬한 몸매를 원하십니까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유튜브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100</a:t>
                      </a:r>
                      <a:r>
                        <a:rPr lang="ko-KR" altLang="en-US" sz="800" dirty="0" smtClean="0"/>
                        <a:t>만 구독자 채널 만드는 법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ezenrmfoT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웹 개발에 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whgrpTSp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10:00</a:t>
                      </a:r>
                      <a:r>
                        <a:rPr lang="en-US" altLang="ko-KR" sz="800" baseline="0" dirty="0" smtClean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20:00</a:t>
                      </a:r>
                      <a:r>
                        <a:rPr lang="en-US" altLang="ko-KR" sz="800" baseline="0" dirty="0" smtClean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특이점에</a:t>
                      </a:r>
                      <a:r>
                        <a:rPr lang="ko-KR" altLang="en-US" sz="800" baseline="0" dirty="0" smtClean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세미나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세미나존</a:t>
            </a:r>
            <a:r>
              <a:rPr lang="ko-KR" altLang="en-US" sz="1500" dirty="0" smtClean="0">
                <a:solidFill>
                  <a:schemeClr val="tx1"/>
                </a:solidFill>
              </a:rPr>
              <a:t> 예약 </a:t>
            </a:r>
            <a:r>
              <a:rPr lang="ko-KR" altLang="en-US" sz="1500" dirty="0">
                <a:solidFill>
                  <a:schemeClr val="tx1"/>
                </a:solidFill>
              </a:rPr>
              <a:t>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호스트 </a:t>
            </a:r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세미나존</a:t>
            </a:r>
            <a:r>
              <a:rPr lang="en-US" altLang="ko-KR" sz="700" dirty="0" smtClean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결제 상태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44320756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관리자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관리자계정 관리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계정수정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469785"/>
              </p:ext>
            </p:extLst>
          </p:nvPr>
        </p:nvGraphicFramePr>
        <p:xfrm>
          <a:off x="8757824" y="42330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hj_admin_semi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48536591"/>
              </p:ext>
            </p:extLst>
          </p:nvPr>
        </p:nvGraphicFramePr>
        <p:xfrm>
          <a:off x="8716383" y="2276128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62138" y="1489138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9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977409834"/>
              </p:ext>
            </p:extLst>
          </p:nvPr>
        </p:nvGraphicFramePr>
        <p:xfrm>
          <a:off x="1853204" y="16684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완료 페이지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330415"/>
              </p:ext>
            </p:extLst>
          </p:nvPr>
        </p:nvGraphicFramePr>
        <p:xfrm>
          <a:off x="9063991" y="1254936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17258" y="4773706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27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7535828"/>
              </p:ext>
            </p:extLst>
          </p:nvPr>
        </p:nvGraphicFramePr>
        <p:xfrm>
          <a:off x="8674049" y="1706846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696276006"/>
              </p:ext>
            </p:extLst>
          </p:nvPr>
        </p:nvGraphicFramePr>
        <p:xfrm>
          <a:off x="1825570" y="210341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en-US" altLang="ko-KR" sz="28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회원가입 폼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77939"/>
              </p:ext>
            </p:extLst>
          </p:nvPr>
        </p:nvGraphicFramePr>
        <p:xfrm>
          <a:off x="9072457" y="644542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68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584631056"/>
              </p:ext>
            </p:extLst>
          </p:nvPr>
        </p:nvGraphicFramePr>
        <p:xfrm>
          <a:off x="8699448" y="2049324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70051" y="4751294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0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88008722"/>
              </p:ext>
            </p:extLst>
          </p:nvPr>
        </p:nvGraphicFramePr>
        <p:xfrm>
          <a:off x="1887069" y="20818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en-US" altLang="ko-KR" sz="28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완료페이지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8013"/>
              </p:ext>
            </p:extLst>
          </p:nvPr>
        </p:nvGraphicFramePr>
        <p:xfrm>
          <a:off x="9080924" y="715822"/>
          <a:ext cx="2272876" cy="89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hj_user_m_signUpDone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17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73032495"/>
              </p:ext>
            </p:extLst>
          </p:nvPr>
        </p:nvGraphicFramePr>
        <p:xfrm>
          <a:off x="8801048" y="1873942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51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2200962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2200961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615632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625695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301964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58421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3019644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3019644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580667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6672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818111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72752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30433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445256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730433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84041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48204988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폼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502166"/>
              </p:ext>
            </p:extLst>
          </p:nvPr>
        </p:nvGraphicFramePr>
        <p:xfrm>
          <a:off x="9130359" y="736572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4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45038643"/>
              </p:ext>
            </p:extLst>
          </p:nvPr>
        </p:nvGraphicFramePr>
        <p:xfrm>
          <a:off x="8809515" y="219984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57890179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완료 페이지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36458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01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9420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9863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9863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368143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50506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12698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8314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50506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50506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112698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596991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2852469" y="4596991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4895" y="5566989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584826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579366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5215837" y="5578530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55805529"/>
              </p:ext>
            </p:extLst>
          </p:nvPr>
        </p:nvGraphicFramePr>
        <p:xfrm>
          <a:off x="8809515" y="1752929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68080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7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61910869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폼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154187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3009</TotalTime>
  <Words>2521</Words>
  <Application>Microsoft Office PowerPoint</Application>
  <PresentationFormat>사용자 지정</PresentationFormat>
  <Paragraphs>861</Paragraphs>
  <Slides>38</Slides>
  <Notes>37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251</cp:revision>
  <dcterms:created xsi:type="dcterms:W3CDTF">2020-01-16T07:12:04Z</dcterms:created>
  <dcterms:modified xsi:type="dcterms:W3CDTF">2020-04-02T07:20:07Z</dcterms:modified>
</cp:coreProperties>
</file>