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74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52678033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8581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9741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9" y="1093509"/>
            <a:ext cx="7655359" cy="55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14" y="1122718"/>
            <a:ext cx="4114800" cy="733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7" idx="2"/>
            <a:endCxn id="18" idx="0"/>
          </p:cNvCxnSpPr>
          <p:nvPr/>
        </p:nvCxnSpPr>
        <p:spPr>
          <a:xfrm flipH="1">
            <a:off x="4115813" y="1856143"/>
            <a:ext cx="1653301" cy="15469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013" y="3403076"/>
            <a:ext cx="7721600" cy="337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123" y="2827103"/>
            <a:ext cx="3799048" cy="33945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8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39188483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37657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5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94</Words>
  <Application>Microsoft Office PowerPoint</Application>
  <PresentationFormat>사용자 지정</PresentationFormat>
  <Paragraphs>29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화면 설계서!!!!</vt:lpstr>
      <vt:lpstr>[화면 설계] 사용자 - 웹 - 게시판 - 공지사항</vt:lpstr>
      <vt:lpstr>[화면 구현] 사용자 - 웹 - 게시판 - 공지사항</vt:lpstr>
      <vt:lpstr>[화면 설계] 사용자 - 웹 - 게시판 - 공지사항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64</cp:revision>
  <dcterms:created xsi:type="dcterms:W3CDTF">2020-01-16T07:12:04Z</dcterms:created>
  <dcterms:modified xsi:type="dcterms:W3CDTF">2020-04-09T08:05:13Z</dcterms:modified>
</cp:coreProperties>
</file>