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9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9211727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6252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2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97292183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9492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236815"/>
            <a:ext cx="6857252" cy="553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50414" y="2544296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장소와 날짜를 먼저 선택하기 위한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4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장소와 날짜 정보를 바탕으로 시간을 선택할 수 있고 나머지 정보를 입력하여 세미나를 등록하는 페이지</a:t>
            </a:r>
            <a:endParaRPr lang="ko-KR" altLang="en-US" dirty="0"/>
          </a:p>
        </p:txBody>
      </p:sp>
      <p:pic>
        <p:nvPicPr>
          <p:cNvPr id="5123" name="Picture 3" descr="C:\Users\ezen-033\Desktop\등록폼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8" y="1246923"/>
            <a:ext cx="6485679" cy="54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세미나가 정상적으로 등록되었을 경우 이동하는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65399034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0295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8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19615257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8418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4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45601856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642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8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" y="1733550"/>
            <a:ext cx="8659211" cy="43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예약확인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문의사항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이용후기 관리 메뉴로 이동할 수 있는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36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801355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1737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1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687674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89984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4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48418346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49272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5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165165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714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5633279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169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5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2906338"/>
              </p:ext>
            </p:extLst>
          </p:nvPr>
        </p:nvGraphicFramePr>
        <p:xfrm>
          <a:off x="8851848" y="2792793"/>
          <a:ext cx="2952330" cy="28980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593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날짜는 변경 불가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이외 시간 및 상세 정보 변경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</a:t>
                      </a:r>
                      <a:r>
                        <a:rPr lang="ko-KR" altLang="en-US" sz="1300" b="0" u="none" strike="noStrike" cap="none" dirty="0" err="1" smtClean="0"/>
                        <a:t>재선택한다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수정하기 버튼을 눌러서 수정완료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4135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4135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19298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19144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5793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871308" y="25793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5793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4071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24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38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685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262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36798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262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1664" y="117119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9080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hj_user_w_semiEdit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6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버튼을 이용해서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세미나 각각 조회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3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r>
              <a:rPr lang="ko-KR" altLang="en-US" dirty="0" smtClean="0"/>
              <a:t>수정버튼을 통해 수정 페이지로 이동</a:t>
            </a:r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10242" name="Picture 2" descr="C:\Users\ezen-033\Desktop\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" y="1295400"/>
            <a:ext cx="7263652" cy="54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9700" y="22987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 양식을 일부 수정하여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 페이지 양식으로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장소는 변경 불가능 하지만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상세내용은 변경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 descr="C:\Users\ezen-033\Desktop\수정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1358159"/>
            <a:ext cx="6377395" cy="52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75907609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34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2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상세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작성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49741553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998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6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등록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59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 smtClean="0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 시 중복확인 처리를 </a:t>
            </a:r>
            <a:r>
              <a:rPr lang="ko-KR" altLang="en-US" smtClean="0"/>
              <a:t>위한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회원등록이 정상 완료되면 이동하는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6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34777243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2522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94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884006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1399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3198</Words>
  <Application>Microsoft Office PowerPoint</Application>
  <PresentationFormat>사용자 지정</PresentationFormat>
  <Paragraphs>925</Paragraphs>
  <Slides>51</Slides>
  <Notes>48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131</cp:revision>
  <dcterms:created xsi:type="dcterms:W3CDTF">2020-04-02T06:13:26Z</dcterms:created>
  <dcterms:modified xsi:type="dcterms:W3CDTF">2020-04-09T07:18:01Z</dcterms:modified>
</cp:coreProperties>
</file>