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세미나 상세 페이지" id="{31C4011E-392D-4540-9823-8F4C236C25E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88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89" y="2938112"/>
            <a:ext cx="6749024" cy="1124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1828108"/>
            <a:ext cx="3568132" cy="334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5966915"/>
            <a:ext cx="1065350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3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1323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2244018118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36347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5" y="2198889"/>
            <a:ext cx="6861733" cy="1497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746028" y="4691732"/>
            <a:ext cx="9273209" cy="1293340"/>
            <a:chOff x="1482811" y="4489622"/>
            <a:chExt cx="10462054" cy="163932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14" y="4677848"/>
              <a:ext cx="8806805" cy="386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13" y="5478205"/>
              <a:ext cx="9983787" cy="375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482811" y="4489622"/>
              <a:ext cx="10462054" cy="1639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82912" y="2645678"/>
            <a:ext cx="2708720" cy="301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060441713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98217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3822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7086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6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7" y="1538850"/>
            <a:ext cx="6460084" cy="4064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945052" y="4855457"/>
            <a:ext cx="7876249" cy="1781019"/>
            <a:chOff x="3678571" y="4849554"/>
            <a:chExt cx="8266294" cy="189939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571" y="4849554"/>
              <a:ext cx="8189301" cy="1899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695046" y="6518285"/>
              <a:ext cx="8249819" cy="224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3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347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1985910006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65061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14103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9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9" y="1533325"/>
            <a:ext cx="4066902" cy="46636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03769" y="5058031"/>
            <a:ext cx="464146" cy="477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14" y="3023286"/>
            <a:ext cx="5011884" cy="1252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99214" y="252961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360436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61" y="1342767"/>
            <a:ext cx="2827200" cy="529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0919" y="4110681"/>
            <a:ext cx="3311611" cy="576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54" y="3142134"/>
            <a:ext cx="7237455" cy="921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4500" y="258046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330349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4144" y="2100653"/>
            <a:ext cx="5552386" cy="3805877"/>
            <a:chOff x="-2185858" y="1353295"/>
            <a:chExt cx="6639823" cy="45731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85858" y="1353295"/>
              <a:ext cx="2835747" cy="4573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556" y="1353295"/>
              <a:ext cx="3005409" cy="4573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74" y="5467704"/>
            <a:ext cx="6052342" cy="1264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4129" y="1364749"/>
            <a:ext cx="829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EL/JSTL +Database] ‘</a:t>
            </a:r>
            <a:r>
              <a:rPr lang="ko-KR" altLang="en-US" dirty="0" smtClean="0"/>
              <a:t>신청 마감된 세미나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페이지 세미나 정보 다르게 출력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6835" y="252961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156723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756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144414928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6307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25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78" y="4448431"/>
            <a:ext cx="6674076" cy="2222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" y="2214829"/>
            <a:ext cx="5489402" cy="1951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567669" y="5236512"/>
            <a:ext cx="440725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0032" y="1407991"/>
            <a:ext cx="659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EL/JSTL + Database] ‘</a:t>
            </a:r>
            <a:r>
              <a:rPr lang="ko-KR" altLang="en-US" dirty="0" smtClean="0"/>
              <a:t>호스트 </a:t>
            </a:r>
            <a:r>
              <a:rPr lang="ko-KR" altLang="en-US" dirty="0" err="1" smtClean="0"/>
              <a:t>답글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존재 할 경우 출력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567670" y="4528059"/>
            <a:ext cx="440725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0033" y="261197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67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132455073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97511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6515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62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82" y="1359242"/>
            <a:ext cx="3206966" cy="367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9" y="1392195"/>
            <a:ext cx="2897522" cy="364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258962" y="2906470"/>
            <a:ext cx="547769" cy="431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958" y="5445104"/>
            <a:ext cx="4050571" cy="1213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59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498</Words>
  <Application>Microsoft Office PowerPoint</Application>
  <PresentationFormat>사용자 지정</PresentationFormat>
  <Paragraphs>114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227</cp:revision>
  <dcterms:created xsi:type="dcterms:W3CDTF">2020-01-16T07:12:04Z</dcterms:created>
  <dcterms:modified xsi:type="dcterms:W3CDTF">2020-04-29T07:47:43Z</dcterms:modified>
</cp:coreProperties>
</file>