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122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65648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126843"/>
            <a:ext cx="6481111" cy="528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5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23006949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37281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4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4" y="1707632"/>
            <a:ext cx="8620125" cy="366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47000"/>
              </p:ext>
            </p:extLst>
          </p:nvPr>
        </p:nvGraphicFramePr>
        <p:xfrm>
          <a:off x="9141131" y="152627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766763"/>
            <a:ext cx="6372225" cy="2314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342206"/>
            <a:ext cx="6991350" cy="33909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8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57305049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59663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87" y="1046375"/>
            <a:ext cx="3312542" cy="58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66466963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Google Shape;173;g7c553259d1_0_81"/>
          <p:cNvSpPr/>
          <p:nvPr/>
        </p:nvSpPr>
        <p:spPr>
          <a:xfrm>
            <a:off x="1363139" y="29081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920384"/>
            <a:ext cx="3620043" cy="230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4289196"/>
            <a:ext cx="3620043" cy="2243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55891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피드</a:t>
            </a:r>
            <a:r>
              <a:rPr lang="ko-KR" altLang="en-US" dirty="0"/>
              <a:t>백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60111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27" y="904974"/>
            <a:ext cx="6936593" cy="562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40464716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96993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0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6" y="913559"/>
            <a:ext cx="3362332" cy="589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50009892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77230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1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28985071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74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4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28291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2893672"/>
            <a:ext cx="5657850" cy="38290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8" y="1176867"/>
            <a:ext cx="8036053" cy="514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100013"/>
            <a:ext cx="7721600" cy="234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02655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2" y="2561725"/>
            <a:ext cx="5476875" cy="3076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9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7" y="1228725"/>
            <a:ext cx="9436063" cy="527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714875"/>
            <a:ext cx="7721600" cy="172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93059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52" y="1009650"/>
            <a:ext cx="10563889" cy="3457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24777" y="1285875"/>
            <a:ext cx="3771098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331</Words>
  <Application>Microsoft Office PowerPoint</Application>
  <PresentationFormat>사용자 지정</PresentationFormat>
  <Paragraphs>107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화면 설계서!!!!</vt:lpstr>
      <vt:lpstr>[피드백] 사용자 - 웹 - 게시판 – Q&amp;A</vt:lpstr>
      <vt:lpstr>[피드백] 사용자 - 웹 - 게시판 – Q&amp;A</vt:lpstr>
      <vt:lpstr>PowerPoint 프레젠테이션</vt:lpstr>
      <vt:lpstr>PowerPoint 프레젠테이션</vt:lpstr>
      <vt:lpstr>[화면 설계] 사용자 - 웹 - 게시판 – Q&amp;A</vt:lpstr>
      <vt:lpstr>[화면 구현] 사용자 - 웹 - 게시판 – Q&amp;A</vt:lpstr>
      <vt:lpstr>[화면 구현] 사용자 - 웹 - 게시판 – Q&amp;A</vt:lpstr>
      <vt:lpstr>[화면 구현] 사용자 - 웹 - 게시판 – Q&amp;A</vt:lpstr>
      <vt:lpstr>[화면 구현] 사용자 - 웹 - 게시판 – Q&amp;A</vt:lpstr>
      <vt:lpstr>[화면 설계] 사용자 - 웹 - 게시판 – Q&amp;A</vt:lpstr>
      <vt:lpstr>[화면 구현] 사용자 - 웹 - 게시판 – Q&amp;A</vt:lpstr>
      <vt:lpstr>[화면 설계] 사용자 - 모바일 - 게시판 – Q&amp;A</vt:lpstr>
      <vt:lpstr>[화면 구현] 사용자 - 모바일 - 게시판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66</cp:revision>
  <dcterms:created xsi:type="dcterms:W3CDTF">2020-01-16T07:12:04Z</dcterms:created>
  <dcterms:modified xsi:type="dcterms:W3CDTF">2020-04-23T08:32:50Z</dcterms:modified>
</cp:coreProperties>
</file>