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94" r:id="rId2"/>
    <p:sldId id="295" r:id="rId3"/>
    <p:sldId id="363" r:id="rId4"/>
    <p:sldId id="296" r:id="rId5"/>
    <p:sldId id="364" r:id="rId6"/>
    <p:sldId id="369" r:id="rId7"/>
    <p:sldId id="365" r:id="rId8"/>
    <p:sldId id="371" r:id="rId9"/>
    <p:sldId id="366" r:id="rId10"/>
    <p:sldId id="368" r:id="rId11"/>
    <p:sldId id="466" r:id="rId12"/>
    <p:sldId id="468" r:id="rId13"/>
    <p:sldId id="367" r:id="rId14"/>
    <p:sldId id="293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287" r:id="rId24"/>
    <p:sldId id="474" r:id="rId25"/>
    <p:sldId id="475" r:id="rId26"/>
    <p:sldId id="476" r:id="rId27"/>
    <p:sldId id="477" r:id="rId28"/>
    <p:sldId id="478" r:id="rId29"/>
    <p:sldId id="479" r:id="rId30"/>
    <p:sldId id="357" r:id="rId31"/>
    <p:sldId id="488" r:id="rId32"/>
    <p:sldId id="489" r:id="rId33"/>
    <p:sldId id="490" r:id="rId34"/>
    <p:sldId id="491" r:id="rId35"/>
    <p:sldId id="492" r:id="rId36"/>
    <p:sldId id="493" r:id="rId37"/>
    <p:sldId id="494" r:id="rId38"/>
    <p:sldId id="495" r:id="rId39"/>
    <p:sldId id="317" r:id="rId40"/>
    <p:sldId id="469" r:id="rId41"/>
    <p:sldId id="470" r:id="rId42"/>
    <p:sldId id="471" r:id="rId43"/>
    <p:sldId id="472" r:id="rId44"/>
    <p:sldId id="473" r:id="rId45"/>
    <p:sldId id="361" r:id="rId46"/>
    <p:sldId id="359" r:id="rId47"/>
    <p:sldId id="389" r:id="rId48"/>
    <p:sldId id="390" r:id="rId49"/>
    <p:sldId id="391" r:id="rId50"/>
    <p:sldId id="392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49EE5-EAA5-40FE-BFC0-54C456BB245B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7FC26-A880-4A31-B402-7EFF83C1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3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3827-DB60-4C67-8934-FAAD3AF6B10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43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3827-DB60-4C67-8934-FAAD3AF6B10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04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77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3827-DB60-4C67-8934-FAAD3AF6B10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651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1679511" y="429938"/>
            <a:ext cx="7335172" cy="263902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입력하십시오</a:t>
            </a: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871532" y="2918016"/>
            <a:ext cx="192021" cy="432049"/>
            <a:chOff x="4815008" y="1484784"/>
            <a:chExt cx="216024" cy="648072"/>
          </a:xfrm>
        </p:grpSpPr>
        <p:sp>
          <p:nvSpPr>
            <p:cNvPr id="8" name="직사각형 7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aseline="0">
                <a:latin typeface="+mj-lt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aseline="0">
                <a:latin typeface="+mj-lt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aseline="0">
                <a:solidFill>
                  <a:srgbClr val="6521AF"/>
                </a:solidFill>
                <a:latin typeface="+mj-lt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52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6192012" y="2780928"/>
            <a:ext cx="5856651" cy="214531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6420011" y="1739868"/>
            <a:ext cx="238668" cy="537004"/>
            <a:chOff x="4815008" y="1484784"/>
            <a:chExt cx="216024" cy="648072"/>
          </a:xfrm>
        </p:grpSpPr>
        <p:sp>
          <p:nvSpPr>
            <p:cNvPr id="10" name="직사각형 9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652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584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1424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3827-DB60-4C67-8934-FAAD3AF6B10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74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3827-DB60-4C67-8934-FAAD3AF6B10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59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3827-DB60-4C67-8934-FAAD3AF6B10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8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3827-DB60-4C67-8934-FAAD3AF6B10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8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3827-DB60-4C67-8934-FAAD3AF6B10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9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3827-DB60-4C67-8934-FAAD3AF6B10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3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3827-DB60-4C67-8934-FAAD3AF6B10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0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3827-DB60-4C67-8934-FAAD3AF6B10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6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3827-DB60-4C67-8934-FAAD3AF6B10E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046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3923" y="2852936"/>
            <a:ext cx="5033717" cy="2145310"/>
          </a:xfrm>
        </p:spPr>
        <p:txBody>
          <a:bodyPr/>
          <a:lstStyle/>
          <a:p>
            <a:r>
              <a:rPr lang="en-US" altLang="ko-KR" b="1" dirty="0" smtClean="0"/>
              <a:t>e – Zone</a:t>
            </a:r>
            <a:br>
              <a:rPr lang="en-US" altLang="ko-KR" b="1" dirty="0" smtClean="0"/>
            </a:b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669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설계 초안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49" y="1035369"/>
            <a:ext cx="8371417" cy="5635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5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411133" y="2852936"/>
            <a:ext cx="6016507" cy="2145310"/>
          </a:xfrm>
        </p:spPr>
        <p:txBody>
          <a:bodyPr/>
          <a:lstStyle/>
          <a:p>
            <a:r>
              <a:rPr lang="ko-KR" altLang="en-US" b="1" dirty="0" smtClean="0"/>
              <a:t>진행 현황</a:t>
            </a: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7508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현황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4" y="920750"/>
            <a:ext cx="8131549" cy="5717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70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411133" y="2852936"/>
            <a:ext cx="6016507" cy="2145310"/>
          </a:xfrm>
        </p:spPr>
        <p:txBody>
          <a:bodyPr/>
          <a:lstStyle/>
          <a:p>
            <a:r>
              <a:rPr lang="ko-KR" altLang="en-US" b="1" smtClean="0"/>
              <a:t>화면 설계 및 구현</a:t>
            </a: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419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"/>
            <a:ext cx="12192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5610" y="2492896"/>
            <a:ext cx="7020780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800" b="1" spc="300" dirty="0">
                <a:solidFill>
                  <a:schemeClr val="bg1"/>
                </a:solidFill>
                <a:latin typeface="Microsoft Yi Baiti" pitchFamily="66" charset="0"/>
                <a:ea typeface="KoPub돋움체 Medium" pitchFamily="18" charset="-127"/>
              </a:rPr>
              <a:t>권기범</a:t>
            </a:r>
            <a:endParaRPr lang="en-US" altLang="ko-KR" sz="2800" b="1" spc="300" dirty="0">
              <a:solidFill>
                <a:schemeClr val="bg1"/>
              </a:solidFill>
              <a:latin typeface="Microsoft Yi Baiti" pitchFamily="66" charset="0"/>
              <a:ea typeface="KoPub돋움체 Mediu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8597" y="4149080"/>
            <a:ext cx="7254806" cy="2616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7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69411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ko-KR" altLang="en-US" sz="4400" b="0"/>
              <a:t>메인페이지</a:t>
            </a:r>
            <a:r>
              <a:rPr lang="ko-KR" altLang="en-US" sz="2800" b="0"/>
              <a:t> </a:t>
            </a:r>
            <a:r>
              <a:rPr lang="en-US" altLang="ko-KR" sz="2800" b="0"/>
              <a:t>- HEADER</a:t>
            </a:r>
            <a:endParaRPr lang="ko-KR" altLang="en-US" sz="2800" b="0" dirty="0"/>
          </a:p>
        </p:txBody>
      </p:sp>
      <p:sp>
        <p:nvSpPr>
          <p:cNvPr id="5" name="Google Shape;164;g7c553259d1_0_81"/>
          <p:cNvSpPr/>
          <p:nvPr/>
        </p:nvSpPr>
        <p:spPr>
          <a:xfrm>
            <a:off x="3891869" y="5974235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8;g7c553259d1_0_81"/>
          <p:cNvSpPr/>
          <p:nvPr/>
        </p:nvSpPr>
        <p:spPr>
          <a:xfrm>
            <a:off x="560723" y="144269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169;g7c553259d1_0_81"/>
          <p:cNvGraphicFramePr/>
          <p:nvPr>
            <p:extLst/>
          </p:nvPr>
        </p:nvGraphicFramePr>
        <p:xfrm>
          <a:off x="8650244" y="2039603"/>
          <a:ext cx="2869750" cy="46689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66123" y="1630346"/>
            <a:ext cx="6251490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6" y="1752237"/>
            <a:ext cx="6115365" cy="1967739"/>
          </a:xfrm>
          <a:prstGeom prst="rect">
            <a:avLst/>
          </a:prstGeom>
        </p:spPr>
      </p:pic>
      <p:sp>
        <p:nvSpPr>
          <p:cNvPr id="10" name="Google Shape;173;g7c553259d1_0_81"/>
          <p:cNvSpPr/>
          <p:nvPr/>
        </p:nvSpPr>
        <p:spPr>
          <a:xfrm>
            <a:off x="889095" y="162513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650244" y="1305087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0"/>
              <a:t>메인페이지</a:t>
            </a:r>
            <a:r>
              <a:rPr lang="ko-KR" altLang="en-US" sz="2400" b="0"/>
              <a:t> </a:t>
            </a:r>
            <a:r>
              <a:rPr lang="en-US" altLang="ko-KR" sz="2400" b="0"/>
              <a:t>- HEADER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" y="1447060"/>
            <a:ext cx="9086335" cy="19634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03" y="3815353"/>
            <a:ext cx="7324725" cy="2845317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292795" y="1447060"/>
          <a:ext cx="2788860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8860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kb_user_w_mainHeader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11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ko-KR" altLang="en-US" sz="6600" b="0"/>
              <a:t>메인페이지</a:t>
            </a:r>
            <a:r>
              <a:rPr lang="ko-KR" altLang="en-US" sz="4400" b="0"/>
              <a:t> </a:t>
            </a:r>
            <a:r>
              <a:rPr lang="en-US" altLang="ko-KR" sz="4400" b="0"/>
              <a:t>-  </a:t>
            </a:r>
            <a:r>
              <a:rPr lang="ko-KR" altLang="en-US" sz="4400" b="0"/>
              <a:t>컨텐츠</a:t>
            </a:r>
            <a:endParaRPr lang="ko-KR" altLang="en-US" sz="4400" b="0" dirty="0"/>
          </a:p>
        </p:txBody>
      </p:sp>
      <p:sp>
        <p:nvSpPr>
          <p:cNvPr id="12" name="Google Shape;164;g7c553259d1_0_81"/>
          <p:cNvSpPr/>
          <p:nvPr/>
        </p:nvSpPr>
        <p:spPr>
          <a:xfrm>
            <a:off x="3875393" y="5954997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8;g7c553259d1_0_81"/>
          <p:cNvSpPr/>
          <p:nvPr/>
        </p:nvSpPr>
        <p:spPr>
          <a:xfrm>
            <a:off x="612312" y="150810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Google Shape;169;g7c553259d1_0_81"/>
          <p:cNvGraphicFramePr/>
          <p:nvPr>
            <p:extLst/>
          </p:nvPr>
        </p:nvGraphicFramePr>
        <p:xfrm>
          <a:off x="8397333" y="2166695"/>
          <a:ext cx="2869750" cy="453579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4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83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95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84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878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94" y="3700437"/>
            <a:ext cx="6466381" cy="1512598"/>
          </a:xfrm>
          <a:prstGeom prst="rect">
            <a:avLst/>
          </a:prstGeom>
        </p:spPr>
      </p:pic>
      <p:sp>
        <p:nvSpPr>
          <p:cNvPr id="19" name="Google Shape;174;g7c553259d1_0_81"/>
          <p:cNvSpPr/>
          <p:nvPr/>
        </p:nvSpPr>
        <p:spPr>
          <a:xfrm>
            <a:off x="817381" y="403035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41" y="5358008"/>
            <a:ext cx="6466381" cy="1293624"/>
          </a:xfrm>
          <a:prstGeom prst="rect">
            <a:avLst/>
          </a:prstGeom>
        </p:spPr>
      </p:pic>
      <p:sp>
        <p:nvSpPr>
          <p:cNvPr id="21" name="Google Shape;196;g7c553259d1_0_81"/>
          <p:cNvSpPr/>
          <p:nvPr/>
        </p:nvSpPr>
        <p:spPr>
          <a:xfrm>
            <a:off x="868595" y="5548617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68595" y="1936943"/>
            <a:ext cx="6008538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캐러셀 배너</a:t>
            </a:r>
          </a:p>
        </p:txBody>
      </p:sp>
      <p:sp>
        <p:nvSpPr>
          <p:cNvPr id="23" name="Google Shape;207;g7c553259d1_0_81"/>
          <p:cNvSpPr/>
          <p:nvPr/>
        </p:nvSpPr>
        <p:spPr>
          <a:xfrm>
            <a:off x="1002618" y="203732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8397333" y="139722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0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ko-KR" altLang="en-US" sz="6600" b="0"/>
              <a:t>메인페이지</a:t>
            </a:r>
            <a:r>
              <a:rPr lang="ko-KR" altLang="en-US" sz="4400" b="0"/>
              <a:t> </a:t>
            </a:r>
            <a:r>
              <a:rPr lang="en-US" altLang="ko-KR" sz="4400" b="0"/>
              <a:t>-  </a:t>
            </a:r>
            <a:r>
              <a:rPr lang="en-US" altLang="ko-KR" sz="4400" b="0" smtClean="0"/>
              <a:t>Footer</a:t>
            </a:r>
            <a:endParaRPr lang="ko-KR" altLang="en-US" sz="4400" b="0" dirty="0"/>
          </a:p>
        </p:txBody>
      </p:sp>
      <p:sp>
        <p:nvSpPr>
          <p:cNvPr id="15" name="Google Shape;168;g7c553259d1_0_81"/>
          <p:cNvSpPr/>
          <p:nvPr/>
        </p:nvSpPr>
        <p:spPr>
          <a:xfrm>
            <a:off x="884161" y="1436721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69;g7c553259d1_0_81"/>
          <p:cNvGraphicFramePr/>
          <p:nvPr>
            <p:extLst/>
          </p:nvPr>
        </p:nvGraphicFramePr>
        <p:xfrm>
          <a:off x="8452537" y="2161333"/>
          <a:ext cx="2869750" cy="4612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" name="Google Shape;207;g7c553259d1_0_81"/>
          <p:cNvSpPr/>
          <p:nvPr/>
        </p:nvSpPr>
        <p:spPr>
          <a:xfrm>
            <a:off x="1379955" y="1722368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20" y="2254423"/>
            <a:ext cx="6246845" cy="1587572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8452537" y="143672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6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ko-KR" altLang="en-US" sz="6600" b="0"/>
              <a:t>로그인 페이지</a:t>
            </a:r>
            <a:r>
              <a:rPr lang="ko-KR" altLang="en-US" sz="4400" b="0"/>
              <a:t> </a:t>
            </a:r>
            <a:endParaRPr lang="ko-KR" altLang="en-US" sz="4400" b="0" dirty="0"/>
          </a:p>
        </p:txBody>
      </p:sp>
      <p:sp>
        <p:nvSpPr>
          <p:cNvPr id="8" name="Google Shape;168;g7c553259d1_0_81"/>
          <p:cNvSpPr/>
          <p:nvPr/>
        </p:nvSpPr>
        <p:spPr>
          <a:xfrm>
            <a:off x="834733" y="1556950"/>
            <a:ext cx="6526163" cy="50154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7738751" y="3328889"/>
          <a:ext cx="2869750" cy="263334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38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15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64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27" y="1727989"/>
            <a:ext cx="6102172" cy="4234245"/>
          </a:xfrm>
          <a:prstGeom prst="rect">
            <a:avLst/>
          </a:prstGeom>
        </p:spPr>
      </p:pic>
      <p:sp>
        <p:nvSpPr>
          <p:cNvPr id="11" name="Google Shape;173;g7c553259d1_0_81"/>
          <p:cNvSpPr/>
          <p:nvPr/>
        </p:nvSpPr>
        <p:spPr>
          <a:xfrm>
            <a:off x="1278877" y="1638984"/>
            <a:ext cx="245944" cy="3043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802724" y="2415875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000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00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kb_user_w_login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78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753931" y="1367455"/>
            <a:ext cx="8786723" cy="4841392"/>
          </a:xfrm>
        </p:spPr>
        <p:txBody>
          <a:bodyPr>
            <a:noAutofit/>
          </a:bodyPr>
          <a:lstStyle/>
          <a:p>
            <a:pPr>
              <a:buAutoNum type="arabicPeriod"/>
            </a:pPr>
            <a:endParaRPr lang="en-US" altLang="ko-KR" sz="3200" dirty="0"/>
          </a:p>
          <a:p>
            <a:pPr>
              <a:buAutoNum type="arabicPeriod"/>
            </a:pPr>
            <a:r>
              <a:rPr lang="ko-KR" altLang="en-US" sz="3200" dirty="0" smtClean="0"/>
              <a:t> 주제 </a:t>
            </a:r>
            <a:r>
              <a:rPr lang="ko-KR" altLang="en-US" sz="3200" dirty="0"/>
              <a:t>선정 이유</a:t>
            </a:r>
            <a:endParaRPr lang="en-US" altLang="ko-KR" sz="3200" dirty="0"/>
          </a:p>
          <a:p>
            <a:pPr>
              <a:buAutoNum type="arabicPeriod"/>
            </a:pPr>
            <a:r>
              <a:rPr lang="ko-KR" altLang="en-US" sz="3200" dirty="0" smtClean="0"/>
              <a:t> 유저 </a:t>
            </a:r>
            <a:r>
              <a:rPr lang="ko-KR" altLang="en-US" sz="3200" dirty="0" err="1"/>
              <a:t>플로우</a:t>
            </a:r>
            <a:endParaRPr lang="en-US" altLang="ko-KR" sz="3200" dirty="0"/>
          </a:p>
          <a:p>
            <a:pPr>
              <a:buAutoNum type="arabicPeriod"/>
            </a:pPr>
            <a:r>
              <a:rPr lang="ko-KR" altLang="en-US" sz="3200" dirty="0" smtClean="0"/>
              <a:t> 요구사항 정의</a:t>
            </a:r>
            <a:endParaRPr lang="en-US" altLang="ko-KR" sz="3200" dirty="0"/>
          </a:p>
          <a:p>
            <a:pPr>
              <a:buAutoNum type="arabicPeriod"/>
            </a:pPr>
            <a:r>
              <a:rPr lang="ko-KR" altLang="en-US" sz="3200" dirty="0" smtClean="0"/>
              <a:t> </a:t>
            </a:r>
            <a:r>
              <a:rPr lang="en-US" altLang="ko-KR" sz="3200" dirty="0" smtClean="0"/>
              <a:t>DB </a:t>
            </a:r>
            <a:r>
              <a:rPr lang="ko-KR" altLang="en-US" sz="3200" dirty="0" smtClean="0"/>
              <a:t>설계 초안</a:t>
            </a:r>
            <a:endParaRPr lang="en-US" altLang="ko-KR" sz="3200" dirty="0" smtClean="0"/>
          </a:p>
          <a:p>
            <a:pPr>
              <a:buAutoNum type="arabicPeriod"/>
            </a:pPr>
            <a:r>
              <a:rPr lang="ko-KR" altLang="en-US" sz="3200" dirty="0" smtClean="0"/>
              <a:t> 화면설계 및 구현</a:t>
            </a:r>
            <a:endParaRPr lang="ko-KR" altLang="en-US" sz="32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69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500"/>
              <a:defRPr/>
            </a:pPr>
            <a:r>
              <a:rPr lang="ko-KR" altLang="en-US" sz="4400" b="0"/>
              <a:t>세미나존 </a:t>
            </a:r>
            <a:r>
              <a:rPr lang="ko-KR" altLang="en-US" sz="4400" b="0" smtClean="0"/>
              <a:t>정보</a:t>
            </a:r>
            <a:endParaRPr lang="ko-KR" altLang="en-US" sz="4400" b="0" dirty="0"/>
          </a:p>
        </p:txBody>
      </p:sp>
      <p:sp>
        <p:nvSpPr>
          <p:cNvPr id="8" name="Google Shape;164;g7c553259d1_0_81"/>
          <p:cNvSpPr/>
          <p:nvPr/>
        </p:nvSpPr>
        <p:spPr>
          <a:xfrm>
            <a:off x="4534420" y="5718862"/>
            <a:ext cx="2789963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8;g7c553259d1_0_81"/>
          <p:cNvSpPr/>
          <p:nvPr/>
        </p:nvSpPr>
        <p:spPr>
          <a:xfrm>
            <a:off x="1271339" y="1271965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69;g7c553259d1_0_81"/>
          <p:cNvGraphicFramePr/>
          <p:nvPr>
            <p:extLst/>
          </p:nvPr>
        </p:nvGraphicFramePr>
        <p:xfrm>
          <a:off x="8213589" y="4016684"/>
          <a:ext cx="286975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53" y="1472067"/>
            <a:ext cx="6106121" cy="4867275"/>
          </a:xfrm>
          <a:prstGeom prst="rect">
            <a:avLst/>
          </a:prstGeom>
        </p:spPr>
      </p:pic>
      <p:sp>
        <p:nvSpPr>
          <p:cNvPr id="12" name="Google Shape;173;g7c553259d1_0_81"/>
          <p:cNvSpPr/>
          <p:nvPr/>
        </p:nvSpPr>
        <p:spPr>
          <a:xfrm>
            <a:off x="1606549" y="1668121"/>
            <a:ext cx="245944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8213589" y="2811291"/>
          <a:ext cx="2666077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6607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08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4400" b="0"/>
              <a:t>세미나존 후기 목록</a:t>
            </a:r>
          </a:p>
        </p:txBody>
      </p:sp>
      <p:sp>
        <p:nvSpPr>
          <p:cNvPr id="8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69;g7c553259d1_0_81"/>
          <p:cNvGraphicFramePr/>
          <p:nvPr>
            <p:extLst/>
          </p:nvPr>
        </p:nvGraphicFramePr>
        <p:xfrm>
          <a:off x="8065185" y="3382374"/>
          <a:ext cx="2869750" cy="27113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후기 화면 목록을 보여지게 함</a:t>
                      </a:r>
                      <a:endParaRPr lang="en-US" altLang="ko-KR" sz="1500" b="0" u="none" strike="noStrike" cap="none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박스에는 해당 세미나존 이름들이 있고 그걸 선택하게 되면 그 해당 세미나존 이름 후기 글만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74304" marR="74304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09" y="2155160"/>
            <a:ext cx="5595342" cy="3619500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8065185" y="2221470"/>
          <a:ext cx="2572943" cy="624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72943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  <a:endParaRPr lang="en-US" altLang="ko-KR" sz="14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40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4400" b="0"/>
              <a:t>세미나존 후기 </a:t>
            </a:r>
            <a:r>
              <a:rPr lang="ko-KR" altLang="en-US" sz="4400" b="0" smtClean="0"/>
              <a:t>목록 </a:t>
            </a:r>
            <a:r>
              <a:rPr lang="en-US" altLang="ko-KR" sz="4400" b="0" smtClean="0"/>
              <a:t>-</a:t>
            </a:r>
            <a:r>
              <a:rPr lang="ko-KR" altLang="en-US" sz="4400" b="0" smtClean="0"/>
              <a:t>상세내용</a:t>
            </a:r>
            <a:endParaRPr lang="ko-KR" altLang="en-US" sz="4400" b="0"/>
          </a:p>
        </p:txBody>
      </p:sp>
      <p:sp>
        <p:nvSpPr>
          <p:cNvPr id="7" name="Google Shape;168;g7c553259d1_0_81"/>
          <p:cNvSpPr/>
          <p:nvPr/>
        </p:nvSpPr>
        <p:spPr>
          <a:xfrm>
            <a:off x="1337677" y="1289960"/>
            <a:ext cx="6526163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Google Shape;169;g7c553259d1_0_81"/>
          <p:cNvGraphicFramePr/>
          <p:nvPr>
            <p:extLst/>
          </p:nvPr>
        </p:nvGraphicFramePr>
        <p:xfrm>
          <a:off x="8214412" y="3728360"/>
          <a:ext cx="2869750" cy="13285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1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86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타이틀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77" y="2034748"/>
            <a:ext cx="6090853" cy="3708829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8214412" y="2682817"/>
          <a:ext cx="2545426" cy="594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4542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kb_user_w_semiZoneCommReg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9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"/>
            <a:ext cx="12192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5610" y="2492896"/>
            <a:ext cx="7020780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800" b="1" spc="300" dirty="0">
                <a:solidFill>
                  <a:schemeClr val="bg1"/>
                </a:solidFill>
                <a:latin typeface="Microsoft Yi Baiti" pitchFamily="66" charset="0"/>
                <a:ea typeface="KoPub돋움체 Medium" pitchFamily="18" charset="-127"/>
              </a:rPr>
              <a:t>유서희</a:t>
            </a:r>
            <a:endParaRPr lang="en-US" altLang="ko-KR" sz="2800" b="1" spc="300" dirty="0">
              <a:solidFill>
                <a:schemeClr val="bg1"/>
              </a:solidFill>
              <a:latin typeface="Microsoft Yi Baiti" pitchFamily="66" charset="0"/>
              <a:ea typeface="KoPub돋움체 Mediu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8597" y="4149080"/>
            <a:ext cx="7254806" cy="2616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7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302055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/>
          </p:nvPr>
        </p:nvGraphicFramePr>
        <p:xfrm>
          <a:off x="8557506" y="2536380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8557506" y="1283516"/>
          <a:ext cx="3491813" cy="10363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505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53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24349" y="224186"/>
            <a:ext cx="350608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43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/>
          </p:nvPr>
        </p:nvGraphicFramePr>
        <p:xfrm>
          <a:off x="8517924" y="2379658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인원 선택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+,</a:t>
                      </a:r>
                      <a:r>
                        <a:rPr lang="en-US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버튼을 눌러 인원을 선택하면 결제 금액 자동 조절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40334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18980" y="191311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5621566" y="2372498"/>
          <a:ext cx="2204380" cy="221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5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30524" y="1985738"/>
            <a:ext cx="754520" cy="255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인원선택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524" y="5315995"/>
            <a:ext cx="2195422" cy="476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191" y="2561968"/>
            <a:ext cx="2171755" cy="468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296" y="3105883"/>
            <a:ext cx="2082920" cy="538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653" y="3946163"/>
            <a:ext cx="2111563" cy="160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1671" y="4664132"/>
            <a:ext cx="2404169" cy="18827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79383" y="4146538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결제 금액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05470" y="4152184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50000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39129" y="4745698"/>
            <a:ext cx="1458268" cy="105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*1</a:t>
            </a:r>
            <a:r>
              <a:rPr lang="ko-KR" altLang="en-US" sz="800" dirty="0" smtClean="0">
                <a:solidFill>
                  <a:srgbClr val="FF0000"/>
                </a:solidFill>
              </a:rPr>
              <a:t>인 금액 </a:t>
            </a:r>
            <a:r>
              <a:rPr lang="en-US" altLang="ko-KR" sz="800" dirty="0" smtClean="0">
                <a:solidFill>
                  <a:srgbClr val="FF0000"/>
                </a:solidFill>
              </a:rPr>
              <a:t>: 50,000 </a:t>
            </a:r>
            <a:r>
              <a:rPr lang="ko-KR" altLang="en-US" sz="800" dirty="0">
                <a:solidFill>
                  <a:srgbClr val="FF0000"/>
                </a:solidFill>
              </a:rPr>
              <a:t>원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851792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02649" y="253719"/>
            <a:ext cx="35060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상세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54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3" y="2435346"/>
            <a:ext cx="4333416" cy="35752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3"/>
          <p:cNvGraphicFramePr/>
          <p:nvPr>
            <p:extLst/>
          </p:nvPr>
        </p:nvGraphicFramePr>
        <p:xfrm>
          <a:off x="8477462" y="2396021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대한 정보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8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결제 예정 금액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최종 결제 금액 표시</a:t>
                      </a:r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19369" y="206267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29946" y="2792627"/>
            <a:ext cx="2842054" cy="236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IT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최신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공유 세미나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9946" y="3169805"/>
            <a:ext cx="3079552" cy="43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최신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8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휴대폰에 대해 토론하고 친목을 도모합니다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46" y="4434801"/>
            <a:ext cx="3885591" cy="106410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62739" y="4333353"/>
            <a:ext cx="3883823" cy="1614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최신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7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휴대폰에 대해 토론하고 친목을 도모합니다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64692" y="1952368"/>
            <a:ext cx="944345" cy="296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신청하기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0743" y="2415339"/>
            <a:ext cx="944345" cy="18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신청 세미나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91217" y="2865728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날짜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91217" y="3232736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134" y="3608533"/>
            <a:ext cx="574300" cy="12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신청인원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73" y="4436591"/>
            <a:ext cx="383016" cy="1418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811" y="4434801"/>
            <a:ext cx="501868" cy="1901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089" y="4412255"/>
            <a:ext cx="276264" cy="19052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64692" y="203296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8477462" y="129987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8344" y="230547"/>
            <a:ext cx="35060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결제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777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/>
          </p:nvPr>
        </p:nvGraphicFramePr>
        <p:xfrm>
          <a:off x="8509686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369438" y="2409132"/>
          <a:ext cx="5556421" cy="336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6515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신청이 완료 되었습니다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 확정을 위해서는 아래의 계좌번호로 무통장입금이 필요합니다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972199" y="4154288"/>
          <a:ext cx="4101044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6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447796" y="5191357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8509686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91" y="273115"/>
            <a:ext cx="350608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결제 페이지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- 5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55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/>
          </p:nvPr>
        </p:nvGraphicFramePr>
        <p:xfrm>
          <a:off x="8583827" y="239919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49" y="5972398"/>
            <a:ext cx="1448002" cy="314369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8583827" y="127734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31601" y="273112"/>
            <a:ext cx="265329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 sz="1500">
                <a:solidFill>
                  <a:srgbClr val="0070C0"/>
                </a:solidFill>
              </a:defRPr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예약 관리</a:t>
            </a:r>
            <a:endParaRPr lang="en-US" altLang="ko-KR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08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/>
          </p:nvPr>
        </p:nvGraphicFramePr>
        <p:xfrm>
          <a:off x="8509686" y="239919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주최자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sadasd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님 회원정보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322094" y="3005167"/>
          <a:ext cx="2021150" cy="258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8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adfasdf5452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서울 강남구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adsfasdf@gmail.com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동길김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8509686" y="1277341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01410" y="226705"/>
            <a:ext cx="41312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 sz="1500">
                <a:solidFill>
                  <a:srgbClr val="0070C0"/>
                </a:solidFill>
              </a:defRPr>
            </a:pP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세미나 예약 관리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– modal3</a:t>
            </a:r>
          </a:p>
        </p:txBody>
      </p:sp>
    </p:spTree>
    <p:extLst>
      <p:ext uri="{BB962C8B-B14F-4D97-AF65-F5344CB8AC3E}">
        <p14:creationId xmlns:p14="http://schemas.microsoft.com/office/powerpoint/2010/main" val="82646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3923" y="2852936"/>
            <a:ext cx="5033717" cy="2145310"/>
          </a:xfrm>
        </p:spPr>
        <p:txBody>
          <a:bodyPr/>
          <a:lstStyle/>
          <a:p>
            <a:r>
              <a:rPr lang="ko-KR" altLang="en-US" b="1" dirty="0" smtClean="0"/>
              <a:t>주제 선정 이</a:t>
            </a:r>
            <a:r>
              <a:rPr lang="ko-KR" altLang="en-US" b="1" dirty="0"/>
              <a:t>유</a:t>
            </a:r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361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"/>
            <a:ext cx="12192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5610" y="2492896"/>
            <a:ext cx="7020780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800" b="1" spc="300" dirty="0">
                <a:solidFill>
                  <a:schemeClr val="bg1"/>
                </a:solidFill>
                <a:latin typeface="Microsoft Yi Baiti" pitchFamily="66" charset="0"/>
                <a:ea typeface="KoPub돋움체 Medium" pitchFamily="18" charset="-127"/>
              </a:rPr>
              <a:t>이형준</a:t>
            </a:r>
            <a:endParaRPr lang="en-US" altLang="ko-KR" sz="2800" b="1" spc="300" dirty="0">
              <a:solidFill>
                <a:schemeClr val="bg1"/>
              </a:solidFill>
              <a:latin typeface="Microsoft Yi Baiti" pitchFamily="66" charset="0"/>
              <a:ea typeface="KoPub돋움체 Mediu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8597" y="4149080"/>
            <a:ext cx="7254806" cy="2616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7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15816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10381150"/>
              </p:ext>
            </p:extLst>
          </p:nvPr>
        </p:nvGraphicFramePr>
        <p:xfrm>
          <a:off x="8851848" y="2792794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51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2200962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2200961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615632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625695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301964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58421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584211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3019644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3019644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3019644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3019644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580667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50460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3905543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299445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856672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818111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272752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730433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445256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712596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730433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84041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89008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세미나등록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등록 폼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5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67028117"/>
              </p:ext>
            </p:extLst>
          </p:nvPr>
        </p:nvGraphicFramePr>
        <p:xfrm>
          <a:off x="8911115" y="32243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703517"/>
              </p:ext>
            </p:extLst>
          </p:nvPr>
        </p:nvGraphicFramePr>
        <p:xfrm>
          <a:off x="9138826" y="1761039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세미나 등록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완료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49629086"/>
              </p:ext>
            </p:extLst>
          </p:nvPr>
        </p:nvGraphicFramePr>
        <p:xfrm>
          <a:off x="8809515" y="2395382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641144"/>
              </p:ext>
            </p:extLst>
          </p:nvPr>
        </p:nvGraphicFramePr>
        <p:xfrm>
          <a:off x="8986426" y="1484555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</a:rPr>
              <a:t>메인화면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2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50592757"/>
              </p:ext>
            </p:extLst>
          </p:nvPr>
        </p:nvGraphicFramePr>
        <p:xfrm>
          <a:off x="8724849" y="3074894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6" y="35884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6568"/>
              </p:ext>
            </p:extLst>
          </p:nvPr>
        </p:nvGraphicFramePr>
        <p:xfrm>
          <a:off x="9020293" y="1757051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세미나 예약 리스트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02598704"/>
              </p:ext>
            </p:extLst>
          </p:nvPr>
        </p:nvGraphicFramePr>
        <p:xfrm>
          <a:off x="8911116" y="2370543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수정할 수 있음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 클릭 시 </a:t>
                      </a:r>
                      <a:r>
                        <a:rPr lang="ko-KR" altLang="en-US" sz="1300" b="0" u="none" strike="noStrike" cap="none" dirty="0" err="1" smtClean="0"/>
                        <a:t>알림창이</a:t>
                      </a:r>
                      <a:r>
                        <a:rPr lang="ko-KR" altLang="en-US" sz="1300" b="0" u="none" strike="noStrike" cap="none" baseline="0" dirty="0" smtClean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2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065395779"/>
              </p:ext>
            </p:extLst>
          </p:nvPr>
        </p:nvGraphicFramePr>
        <p:xfrm>
          <a:off x="1828800" y="151503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8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조회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호스트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55149"/>
              </p:ext>
            </p:extLst>
          </p:nvPr>
        </p:nvGraphicFramePr>
        <p:xfrm>
          <a:off x="9096493" y="139390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세미나 예약 리스트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조회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호스트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68024953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78724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세미나 예약 리스트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조회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게스트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96854414"/>
              </p:ext>
            </p:extLst>
          </p:nvPr>
        </p:nvGraphicFramePr>
        <p:xfrm>
          <a:off x="8809515" y="3206119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654011"/>
              </p:ext>
            </p:extLst>
          </p:nvPr>
        </p:nvGraphicFramePr>
        <p:xfrm>
          <a:off x="9028758" y="197270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</a:rPr>
              <a:t>밋업</a:t>
            </a:r>
            <a:r>
              <a:rPr lang="ko-KR" altLang="en-US" dirty="0" smtClean="0">
                <a:solidFill>
                  <a:schemeClr val="bg1"/>
                </a:solidFill>
              </a:rPr>
              <a:t> 예약 리스트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7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62580267"/>
              </p:ext>
            </p:extLst>
          </p:nvPr>
        </p:nvGraphicFramePr>
        <p:xfrm>
          <a:off x="8894182" y="29881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밋</a:t>
            </a:r>
            <a:r>
              <a:rPr lang="ko-KR" altLang="en-US" sz="1200" dirty="0" err="1"/>
              <a:t>업</a:t>
            </a:r>
            <a:r>
              <a:rPr lang="ko-KR" altLang="en-US" sz="1200" dirty="0" err="1" smtClean="0"/>
              <a:t>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947453"/>
              </p:ext>
            </p:extLst>
          </p:nvPr>
        </p:nvGraphicFramePr>
        <p:xfrm>
          <a:off x="9088025" y="19723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</a:rPr>
              <a:t>밋업</a:t>
            </a:r>
            <a:r>
              <a:rPr lang="ko-KR" altLang="en-US" dirty="0" smtClean="0">
                <a:solidFill>
                  <a:schemeClr val="bg1"/>
                </a:solidFill>
              </a:rPr>
              <a:t> 예약 리스트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조회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6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"/>
            <a:ext cx="12192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5610" y="2492896"/>
            <a:ext cx="7020780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800" b="1" spc="300" dirty="0">
                <a:solidFill>
                  <a:schemeClr val="bg1"/>
                </a:solidFill>
                <a:latin typeface="Microsoft Yi Baiti" pitchFamily="66" charset="0"/>
                <a:ea typeface="KoPub돋움체 Medium" pitchFamily="18" charset="-127"/>
              </a:rPr>
              <a:t>김현태</a:t>
            </a:r>
            <a:endParaRPr lang="en-US" altLang="ko-KR" sz="2800" b="1" spc="300" dirty="0">
              <a:solidFill>
                <a:schemeClr val="bg1"/>
              </a:solidFill>
              <a:latin typeface="Microsoft Yi Baiti" pitchFamily="66" charset="0"/>
              <a:ea typeface="KoPub돋움체 Mediu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8597" y="4149080"/>
            <a:ext cx="7254806" cy="2616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7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38418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선정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지식 공유에 대한 관심도 증가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관심사가 다양해짐에 따라 원하는 지식의 범위도 세분화 됨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세분화 된 개인의 관심사에 맞는 지식을 공유할 수 있는 세미나를 열고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그를 위한 장소 제공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모든 사람이 세미나의 주최자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참가자가 될 수 있는 </a:t>
            </a:r>
            <a:r>
              <a:rPr lang="ko-KR" altLang="en-US" sz="2400" dirty="0" err="1" smtClean="0"/>
              <a:t>밋업</a:t>
            </a:r>
            <a:r>
              <a:rPr lang="ko-KR" altLang="en-US" sz="2400" dirty="0" smtClean="0"/>
              <a:t> 기능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ko-KR" altLang="en-US" sz="2400" dirty="0" smtClean="0"/>
              <a:t>다뤄 본 적 없었던 예약 시스템을 구현해 보기 위한 프로젝트</a:t>
            </a:r>
            <a:endParaRPr lang="en-US" altLang="ko-KR" sz="2400" dirty="0" smtClean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7963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937674877"/>
              </p:ext>
            </p:extLst>
          </p:nvPr>
        </p:nvGraphicFramePr>
        <p:xfrm>
          <a:off x="8492752" y="2184404"/>
          <a:ext cx="3532000" cy="45616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 입력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 입력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or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비공개 구분 선택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하여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비공개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의 경우 비공개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글입니다로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8" y="1583264"/>
            <a:ext cx="8108830" cy="186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04010" y="1642533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4" y="3113087"/>
            <a:ext cx="7881464" cy="112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866468" y="2624667"/>
            <a:ext cx="1066800" cy="48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94005" y="2421467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19406" y="2767277"/>
            <a:ext cx="49107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제목을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5801" y="3243065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내</a:t>
            </a:r>
            <a:r>
              <a:rPr lang="ko-KR" altLang="en-US" sz="800">
                <a:solidFill>
                  <a:schemeClr val="tx1"/>
                </a:solidFill>
              </a:rPr>
              <a:t>용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1203" y="3556663"/>
            <a:ext cx="516464" cy="19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  <a:r>
              <a:rPr lang="ko-KR" altLang="en-US" sz="800" dirty="0">
                <a:solidFill>
                  <a:schemeClr val="tx1"/>
                </a:solidFill>
              </a:rPr>
              <a:t>을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" y="4114570"/>
            <a:ext cx="8286935" cy="215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84404"/>
            <a:ext cx="7721600" cy="193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173;g7c553259d1_0_81"/>
          <p:cNvSpPr/>
          <p:nvPr/>
        </p:nvSpPr>
        <p:spPr>
          <a:xfrm>
            <a:off x="45438" y="493329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310" y="4173838"/>
            <a:ext cx="7721600" cy="171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77206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24707" y="5550029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409985544"/>
              </p:ext>
            </p:extLst>
          </p:nvPr>
        </p:nvGraphicFramePr>
        <p:xfrm>
          <a:off x="8433486" y="2376976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1935165"/>
            <a:ext cx="7932412" cy="344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13711"/>
              </p:ext>
            </p:extLst>
          </p:nvPr>
        </p:nvGraphicFramePr>
        <p:xfrm>
          <a:off x="8455331" y="151675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0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25181257"/>
              </p:ext>
            </p:extLst>
          </p:nvPr>
        </p:nvGraphicFramePr>
        <p:xfrm>
          <a:off x="8594353" y="2417597"/>
          <a:ext cx="3532000" cy="37675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13700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3533"/>
                <a:gridCol w="3252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3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07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55932" y="550250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49976"/>
              </p:ext>
            </p:extLst>
          </p:nvPr>
        </p:nvGraphicFramePr>
        <p:xfrm>
          <a:off x="8648294" y="1535502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064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2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31085015"/>
              </p:ext>
            </p:extLst>
          </p:nvPr>
        </p:nvGraphicFramePr>
        <p:xfrm>
          <a:off x="8518152" y="2060427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답변하기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 등록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65699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0467"/>
                <a:gridCol w="33109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73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07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599" y="4554873"/>
            <a:ext cx="673746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답변하기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74800" y="2489200"/>
            <a:ext cx="6797193" cy="2861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00058"/>
              </p:ext>
            </p:extLst>
          </p:nvPr>
        </p:nvGraphicFramePr>
        <p:xfrm>
          <a:off x="8497665" y="13275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71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ko-KR" altLang="en-US" dirty="0"/>
              <a:t>게시판 관리 </a:t>
            </a:r>
            <a:r>
              <a:rPr lang="en-US" altLang="ko-KR" dirty="0"/>
              <a:t>– </a:t>
            </a: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96194183"/>
              </p:ext>
            </p:extLst>
          </p:nvPr>
        </p:nvGraphicFramePr>
        <p:xfrm>
          <a:off x="8484286" y="2481276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상세 내용 호출 및 답변 등록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답변 등록 완료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174941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666999" y="2408767"/>
            <a:ext cx="1735667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 등록하기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09288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08291" y="3691467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3908300" y="4173393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2404552" y="4757782"/>
            <a:ext cx="982124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08291" y="4664648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5528733" y="5164667"/>
            <a:ext cx="482600" cy="36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82267" y="5181602"/>
            <a:ext cx="465666" cy="262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Google Shape;173;g7c553259d1_0_81"/>
          <p:cNvSpPr/>
          <p:nvPr/>
        </p:nvSpPr>
        <p:spPr>
          <a:xfrm>
            <a:off x="1232270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27200" y="1761067"/>
            <a:ext cx="6307667" cy="4343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465360"/>
              </p:ext>
            </p:extLst>
          </p:nvPr>
        </p:nvGraphicFramePr>
        <p:xfrm>
          <a:off x="8480731" y="164926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91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74113" y="183820"/>
            <a:ext cx="8781398" cy="724900"/>
          </a:xfrm>
        </p:spPr>
        <p:txBody>
          <a:bodyPr>
            <a:norm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</a:rPr>
              <a:t>이번 주 </a:t>
            </a:r>
            <a:r>
              <a:rPr lang="en-US" altLang="ko-KR" sz="3000" dirty="0" smtClean="0">
                <a:solidFill>
                  <a:schemeClr val="bg1"/>
                </a:solidFill>
              </a:rPr>
              <a:t>Feedback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82832" y="1244377"/>
            <a:ext cx="10632893" cy="4841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 smtClean="0"/>
              <a:t>Replace with your own text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96859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000" dirty="0"/>
              <a:t>THANK 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YOU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8157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"/>
            <a:ext cx="12192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5610" y="2492896"/>
            <a:ext cx="7020780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800" b="1" spc="300" dirty="0">
                <a:solidFill>
                  <a:schemeClr val="bg1"/>
                </a:solidFill>
                <a:latin typeface="Microsoft Yi Baiti" pitchFamily="66" charset="0"/>
                <a:ea typeface="KoPub돋움체 Medium" pitchFamily="18" charset="-127"/>
              </a:rPr>
              <a:t>권기범</a:t>
            </a:r>
            <a:endParaRPr lang="en-US" altLang="ko-KR" sz="2800" b="1" spc="300" dirty="0">
              <a:solidFill>
                <a:schemeClr val="bg1"/>
              </a:solidFill>
              <a:latin typeface="Microsoft Yi Baiti" pitchFamily="66" charset="0"/>
              <a:ea typeface="KoPub돋움체 Mediu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8597" y="4149080"/>
            <a:ext cx="7254806" cy="2616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7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28130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"/>
            <a:ext cx="12192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5610" y="2492896"/>
            <a:ext cx="7020780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800" b="1" spc="300" dirty="0">
                <a:solidFill>
                  <a:schemeClr val="bg1"/>
                </a:solidFill>
                <a:latin typeface="Microsoft Yi Baiti" pitchFamily="66" charset="0"/>
                <a:ea typeface="KoPub돋움체 Medium" pitchFamily="18" charset="-127"/>
              </a:rPr>
              <a:t>유서희</a:t>
            </a:r>
            <a:endParaRPr lang="en-US" altLang="ko-KR" sz="2800" b="1" spc="300" dirty="0">
              <a:solidFill>
                <a:schemeClr val="bg1"/>
              </a:solidFill>
              <a:latin typeface="Microsoft Yi Baiti" pitchFamily="66" charset="0"/>
              <a:ea typeface="KoPub돋움체 Mediu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8597" y="4149080"/>
            <a:ext cx="7254806" cy="2616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7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39081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"/>
            <a:ext cx="12192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5610" y="2492896"/>
            <a:ext cx="7020780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800" b="1" spc="300" dirty="0">
                <a:solidFill>
                  <a:schemeClr val="bg1"/>
                </a:solidFill>
                <a:latin typeface="Microsoft Yi Baiti" pitchFamily="66" charset="0"/>
                <a:ea typeface="KoPub돋움체 Medium" pitchFamily="18" charset="-127"/>
              </a:rPr>
              <a:t>이형준</a:t>
            </a:r>
            <a:endParaRPr lang="en-US" altLang="ko-KR" sz="2800" b="1" spc="300" dirty="0">
              <a:solidFill>
                <a:schemeClr val="bg1"/>
              </a:solidFill>
              <a:latin typeface="Microsoft Yi Baiti" pitchFamily="66" charset="0"/>
              <a:ea typeface="KoPub돋움체 Mediu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8597" y="4149080"/>
            <a:ext cx="7254806" cy="2616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7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23669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3923" y="2852936"/>
            <a:ext cx="5033717" cy="2145310"/>
          </a:xfrm>
        </p:spPr>
        <p:txBody>
          <a:bodyPr/>
          <a:lstStyle/>
          <a:p>
            <a:r>
              <a:rPr lang="ko-KR" altLang="en-US" b="1" dirty="0" smtClean="0"/>
              <a:t>유저 </a:t>
            </a:r>
            <a:r>
              <a:rPr lang="ko-KR" altLang="en-US" b="1" dirty="0" err="1" smtClean="0"/>
              <a:t>플로우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9511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"/>
            <a:ext cx="121920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5610" y="2492896"/>
            <a:ext cx="7020780" cy="52322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2800" b="1" spc="300" dirty="0">
                <a:solidFill>
                  <a:schemeClr val="bg1"/>
                </a:solidFill>
                <a:latin typeface="Microsoft Yi Baiti" pitchFamily="66" charset="0"/>
                <a:ea typeface="KoPub돋움체 Medium" pitchFamily="18" charset="-127"/>
              </a:rPr>
              <a:t>김현태</a:t>
            </a:r>
            <a:endParaRPr lang="en-US" altLang="ko-KR" sz="2800" b="1" spc="300" dirty="0">
              <a:solidFill>
                <a:schemeClr val="bg1"/>
              </a:solidFill>
              <a:latin typeface="Microsoft Yi Baiti" pitchFamily="66" charset="0"/>
              <a:ea typeface="KoPub돋움체 Mediu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8597" y="4149080"/>
            <a:ext cx="7254806" cy="2616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7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6708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 </a:t>
            </a:r>
            <a:r>
              <a:rPr lang="ko-KR" altLang="en-US" dirty="0" err="1" smtClean="0"/>
              <a:t>플로우</a:t>
            </a:r>
            <a:endParaRPr lang="ko-KR" altLang="en-US" dirty="0"/>
          </a:p>
        </p:txBody>
      </p:sp>
      <p:pic>
        <p:nvPicPr>
          <p:cNvPr id="5" name="Google Shape;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592" y="2894755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8;p13"/>
          <p:cNvSpPr txBox="1"/>
          <p:nvPr/>
        </p:nvSpPr>
        <p:spPr>
          <a:xfrm>
            <a:off x="27755" y="4264067"/>
            <a:ext cx="827305" cy="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sz="1333" b="1" dirty="0"/>
              <a:t>사용자</a:t>
            </a:r>
            <a:endParaRPr sz="1333" b="1" dirty="0"/>
          </a:p>
        </p:txBody>
      </p:sp>
      <p:pic>
        <p:nvPicPr>
          <p:cNvPr id="7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2434" y="2737684"/>
            <a:ext cx="70800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1;p13"/>
          <p:cNvSpPr txBox="1"/>
          <p:nvPr/>
        </p:nvSpPr>
        <p:spPr>
          <a:xfrm>
            <a:off x="10968434" y="4213101"/>
            <a:ext cx="1336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1333" b="1" dirty="0"/>
              <a:t>관리자</a:t>
            </a:r>
            <a:endParaRPr sz="1333" b="1" dirty="0"/>
          </a:p>
        </p:txBody>
      </p:sp>
      <p:cxnSp>
        <p:nvCxnSpPr>
          <p:cNvPr id="9" name="Google Shape;101;p13"/>
          <p:cNvCxnSpPr>
            <a:stCxn id="7" idx="1"/>
            <a:endCxn id="57" idx="3"/>
          </p:cNvCxnSpPr>
          <p:nvPr/>
        </p:nvCxnSpPr>
        <p:spPr>
          <a:xfrm flipH="1">
            <a:off x="9920084" y="3445684"/>
            <a:ext cx="1362350" cy="29766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103;p13"/>
          <p:cNvCxnSpPr>
            <a:stCxn id="7" idx="1"/>
            <a:endCxn id="14" idx="3"/>
          </p:cNvCxnSpPr>
          <p:nvPr/>
        </p:nvCxnSpPr>
        <p:spPr>
          <a:xfrm flipH="1" flipV="1">
            <a:off x="9920084" y="2621747"/>
            <a:ext cx="1362350" cy="8239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104;p13"/>
          <p:cNvCxnSpPr>
            <a:stCxn id="7" idx="1"/>
            <a:endCxn id="12" idx="3"/>
          </p:cNvCxnSpPr>
          <p:nvPr/>
        </p:nvCxnSpPr>
        <p:spPr>
          <a:xfrm flipH="1">
            <a:off x="9920084" y="3445684"/>
            <a:ext cx="1362350" cy="8535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105;p13"/>
          <p:cNvSpPr/>
          <p:nvPr/>
        </p:nvSpPr>
        <p:spPr>
          <a:xfrm>
            <a:off x="8050484" y="3275035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 smtClean="0">
                <a:ea typeface="맑은 고딕"/>
              </a:rPr>
              <a:t>세미나존</a:t>
            </a:r>
            <a:r>
              <a:rPr lang="ko-KR" altLang="en-US" sz="1300" dirty="0" smtClean="0">
                <a:ea typeface="맑은 고딕"/>
              </a:rPr>
              <a:t> 관리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13" name="Google Shape;114;p13"/>
          <p:cNvSpPr/>
          <p:nvPr/>
        </p:nvSpPr>
        <p:spPr>
          <a:xfrm>
            <a:off x="8050484" y="5329734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smtClean="0">
                <a:ea typeface="맑은 고딕"/>
              </a:rPr>
              <a:t>게시판 관리</a:t>
            </a:r>
            <a:endParaRPr lang="en-US" altLang="ko-KR" sz="1300" dirty="0" smtClean="0">
              <a:ea typeface="맑은 고딕"/>
            </a:endParaRPr>
          </a:p>
          <a:p>
            <a:pPr algn="ctr"/>
            <a:r>
              <a:rPr lang="en-US" altLang="ko-KR" sz="1300" dirty="0" smtClean="0">
                <a:ea typeface="맑은 고딕"/>
              </a:rPr>
              <a:t>(Q&amp;A</a:t>
            </a:r>
            <a:r>
              <a:rPr lang="ko-KR" altLang="en-US" sz="1300" dirty="0" smtClean="0">
                <a:ea typeface="맑은 고딕"/>
              </a:rPr>
              <a:t>답변</a:t>
            </a:r>
            <a:r>
              <a:rPr lang="en-US" altLang="ko-KR" sz="1300" dirty="0" smtClean="0">
                <a:ea typeface="맑은 고딕"/>
              </a:rPr>
              <a:t>)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14" name="Google Shape;96;p13"/>
          <p:cNvSpPr/>
          <p:nvPr/>
        </p:nvSpPr>
        <p:spPr>
          <a:xfrm>
            <a:off x="8050484" y="2365747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" altLang="en-US" sz="1333"/>
              <a:t>회원 관리</a:t>
            </a:r>
            <a:endParaRPr sz="1333"/>
          </a:p>
        </p:txBody>
      </p:sp>
      <p:cxnSp>
        <p:nvCxnSpPr>
          <p:cNvPr id="15" name="Google Shape;116;p13"/>
          <p:cNvCxnSpPr>
            <a:cxnSpLocks/>
            <a:stCxn id="7" idx="1"/>
            <a:endCxn id="58" idx="3"/>
          </p:cNvCxnSpPr>
          <p:nvPr/>
        </p:nvCxnSpPr>
        <p:spPr>
          <a:xfrm flipH="1" flipV="1">
            <a:off x="9920084" y="1802141"/>
            <a:ext cx="1362350" cy="16435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7;p13"/>
          <p:cNvCxnSpPr>
            <a:stCxn id="7" idx="1"/>
            <a:endCxn id="13" idx="3"/>
          </p:cNvCxnSpPr>
          <p:nvPr/>
        </p:nvCxnSpPr>
        <p:spPr>
          <a:xfrm flipH="1">
            <a:off x="9920084" y="3445684"/>
            <a:ext cx="1362350" cy="21400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02;p13">
            <a:extLst>
              <a:ext uri="{FF2B5EF4-FFF2-40B4-BE49-F238E27FC236}">
                <a16:creationId xmlns:a16="http://schemas.microsoft.com/office/drawing/2014/main" xmlns="" id="{D4EAD755-BB98-41D1-9C16-8CC51AD0D492}"/>
              </a:ext>
            </a:extLst>
          </p:cNvPr>
          <p:cNvSpPr/>
          <p:nvPr/>
        </p:nvSpPr>
        <p:spPr>
          <a:xfrm>
            <a:off x="1378047" y="3660288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smtClean="0">
                <a:ea typeface="맑은 고딕"/>
              </a:rPr>
              <a:t>세미나 </a:t>
            </a:r>
            <a:r>
              <a:rPr lang="ko-KR" altLang="en-US" sz="1300" dirty="0">
                <a:ea typeface="맑은 고딕"/>
              </a:rPr>
              <a:t>조회</a:t>
            </a:r>
          </a:p>
        </p:txBody>
      </p:sp>
      <p:sp>
        <p:nvSpPr>
          <p:cNvPr id="18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1378047" y="5466181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00" dirty="0" smtClean="0"/>
              <a:t>e-Zone Q&amp;A </a:t>
            </a:r>
            <a:r>
              <a:rPr lang="ko-KR" altLang="en-US" sz="1300" dirty="0">
                <a:ea typeface="맑은 고딕"/>
              </a:rPr>
              <a:t>등록</a:t>
            </a:r>
            <a:endParaRPr sz="1300" dirty="0">
              <a:ea typeface="맑은 고딕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772C3FB8-3FDC-4065-966D-CC2A9530C386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771592" y="3602755"/>
            <a:ext cx="606455" cy="26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9BAA9AE0-8263-4AD7-8D96-4564D0DF4032}"/>
              </a:ext>
            </a:extLst>
          </p:cNvPr>
          <p:cNvCxnSpPr>
            <a:stCxn id="5" idx="3"/>
            <a:endCxn id="18" idx="1"/>
          </p:cNvCxnSpPr>
          <p:nvPr/>
        </p:nvCxnSpPr>
        <p:spPr>
          <a:xfrm>
            <a:off x="771592" y="3602755"/>
            <a:ext cx="606455" cy="206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4572787" y="3770549"/>
            <a:ext cx="2219626" cy="2876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smtClean="0">
                <a:ea typeface="맑은 고딕"/>
              </a:rPr>
              <a:t>세미나 </a:t>
            </a:r>
            <a:r>
              <a:rPr lang="ko-KR" altLang="en-US" sz="1300" dirty="0">
                <a:ea typeface="맑은 고딕"/>
              </a:rPr>
              <a:t>참여 신청</a:t>
            </a:r>
          </a:p>
        </p:txBody>
      </p:sp>
      <p:sp>
        <p:nvSpPr>
          <p:cNvPr id="22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378047" y="2390219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 smtClean="0">
                <a:ea typeface="맑은 고딕"/>
              </a:rPr>
              <a:t>세미나존</a:t>
            </a:r>
            <a:r>
              <a:rPr lang="ko-KR" altLang="en-US" sz="1300" dirty="0" smtClean="0">
                <a:ea typeface="맑은 고딕"/>
              </a:rPr>
              <a:t> 조회</a:t>
            </a:r>
            <a:endParaRPr lang="ko-KR" altLang="en-US" sz="1300" dirty="0">
              <a:ea typeface="맑은 고딕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CE2FE515-B154-4255-AE81-D1963396C1ED}"/>
              </a:ext>
            </a:extLst>
          </p:cNvPr>
          <p:cNvCxnSpPr>
            <a:cxnSpLocks/>
            <a:stCxn id="5" idx="3"/>
            <a:endCxn id="34" idx="1"/>
          </p:cNvCxnSpPr>
          <p:nvPr/>
        </p:nvCxnSpPr>
        <p:spPr>
          <a:xfrm>
            <a:off x="771592" y="3602755"/>
            <a:ext cx="606455" cy="93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771592" y="2596291"/>
            <a:ext cx="606455" cy="100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4572787" y="1414458"/>
            <a:ext cx="2219626" cy="2876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/>
              <a:t>로그인 </a:t>
            </a:r>
            <a:r>
              <a:rPr lang="en-US" altLang="ko-KR" sz="1333" dirty="0"/>
              <a:t>/ </a:t>
            </a:r>
            <a:r>
              <a:rPr lang="ko-KR" altLang="en-US" sz="1333" dirty="0"/>
              <a:t>회원가입</a:t>
            </a:r>
            <a:endParaRPr sz="1333" dirty="0"/>
          </a:p>
        </p:txBody>
      </p:sp>
      <p:sp>
        <p:nvSpPr>
          <p:cNvPr id="26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378047" y="1327932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 smtClean="0">
                <a:ea typeface="맑은 고딕"/>
              </a:rPr>
              <a:t>메인화면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27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1378047" y="6290468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smtClean="0">
                <a:ea typeface="맑은 고딕"/>
              </a:rPr>
              <a:t>게시판 확인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28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1378047" y="4879609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>
                <a:ea typeface="맑은 고딕"/>
              </a:rPr>
              <a:t>불량 </a:t>
            </a:r>
            <a:r>
              <a:rPr lang="ko-KR" altLang="en-US" sz="1300" dirty="0" smtClean="0">
                <a:ea typeface="맑은 고딕"/>
              </a:rPr>
              <a:t>세미나 </a:t>
            </a:r>
            <a:r>
              <a:rPr lang="ko-KR" altLang="en-US" sz="1300" dirty="0">
                <a:ea typeface="맑은 고딕"/>
              </a:rPr>
              <a:t>신고</a:t>
            </a:r>
          </a:p>
        </p:txBody>
      </p:sp>
      <p:sp>
        <p:nvSpPr>
          <p:cNvPr id="29" name="Google Shape;105;p13"/>
          <p:cNvSpPr/>
          <p:nvPr/>
        </p:nvSpPr>
        <p:spPr>
          <a:xfrm>
            <a:off x="8050484" y="4216217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smtClean="0">
                <a:ea typeface="맑은 고딕"/>
              </a:rPr>
              <a:t>세미나 관리</a:t>
            </a:r>
            <a:endParaRPr sz="1333" dirty="0"/>
          </a:p>
        </p:txBody>
      </p:sp>
      <p:sp>
        <p:nvSpPr>
          <p:cNvPr id="30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4572787" y="1860776"/>
            <a:ext cx="2219626" cy="2876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err="1" smtClean="0"/>
              <a:t>마이페이지</a:t>
            </a:r>
            <a:endParaRPr sz="1333" dirty="0"/>
          </a:p>
        </p:txBody>
      </p:sp>
      <p:sp>
        <p:nvSpPr>
          <p:cNvPr id="31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4572787" y="6098557"/>
            <a:ext cx="2219626" cy="2876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smtClean="0">
                <a:ea typeface="맑은 고딕"/>
              </a:rPr>
              <a:t>공지사항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32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4572787" y="6438789"/>
            <a:ext cx="2219626" cy="2876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-KR" sz="1300" dirty="0" smtClean="0">
                <a:ea typeface="맑은 고딕"/>
              </a:rPr>
              <a:t>FAQ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33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4572787" y="5758324"/>
            <a:ext cx="2219626" cy="2876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-KR" sz="1300" dirty="0" smtClean="0">
                <a:ea typeface="맑은 고딕"/>
              </a:rPr>
              <a:t>Q&amp;A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34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1378047" y="4333429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 smtClean="0">
                <a:ea typeface="맑은 고딕"/>
              </a:rPr>
              <a:t>밋업</a:t>
            </a:r>
            <a:r>
              <a:rPr lang="ko-KR" altLang="en-US" sz="1300" dirty="0" smtClean="0">
                <a:ea typeface="맑은 고딕"/>
              </a:rPr>
              <a:t> 조회 및 등록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35" name="Google Shape;102;p13">
            <a:extLst>
              <a:ext uri="{FF2B5EF4-FFF2-40B4-BE49-F238E27FC236}">
                <a16:creationId xmlns:a16="http://schemas.microsoft.com/office/drawing/2014/main" xmlns="" id="{66D0C005-DEF3-48FD-A074-0C0ABD142A2A}"/>
              </a:ext>
            </a:extLst>
          </p:cNvPr>
          <p:cNvSpPr/>
          <p:nvPr/>
        </p:nvSpPr>
        <p:spPr>
          <a:xfrm>
            <a:off x="4572787" y="5109502"/>
            <a:ext cx="2219626" cy="2876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 smtClean="0">
                <a:ea typeface="맑은 고딕"/>
              </a:rPr>
              <a:t>밋업</a:t>
            </a:r>
            <a:r>
              <a:rPr lang="ko-KR" altLang="en-US" sz="1300" dirty="0" smtClean="0">
                <a:ea typeface="맑은 고딕"/>
              </a:rPr>
              <a:t> 참가신청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36" name="Google Shape;102;p13">
            <a:extLst>
              <a:ext uri="{FF2B5EF4-FFF2-40B4-BE49-F238E27FC236}">
                <a16:creationId xmlns:a16="http://schemas.microsoft.com/office/drawing/2014/main" xmlns="" id="{C704DD7E-8B1F-4B5A-832E-6B178666BEB8}"/>
              </a:ext>
            </a:extLst>
          </p:cNvPr>
          <p:cNvSpPr/>
          <p:nvPr/>
        </p:nvSpPr>
        <p:spPr>
          <a:xfrm>
            <a:off x="4572787" y="2307094"/>
            <a:ext cx="2219626" cy="41214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 smtClean="0">
                <a:ea typeface="맑은 고딕"/>
              </a:rPr>
              <a:t>세미나존</a:t>
            </a:r>
            <a:r>
              <a:rPr lang="ko-KR" altLang="en-US" sz="1300" dirty="0" smtClean="0">
                <a:ea typeface="맑은 고딕"/>
              </a:rPr>
              <a:t> 대여 예</a:t>
            </a:r>
            <a:r>
              <a:rPr lang="ko-KR" altLang="en-US" sz="1300" dirty="0">
                <a:ea typeface="맑은 고딕"/>
              </a:rPr>
              <a:t>약</a:t>
            </a:r>
            <a:endParaRPr lang="en-US" altLang="ko-KR" sz="1300" dirty="0" smtClean="0">
              <a:ea typeface="맑은 고딕"/>
            </a:endParaRPr>
          </a:p>
          <a:p>
            <a:pPr algn="ctr"/>
            <a:r>
              <a:rPr lang="ko-KR" altLang="en-US" sz="1300" dirty="0" smtClean="0">
                <a:ea typeface="맑은 고딕"/>
              </a:rPr>
              <a:t>및 세미나 개최</a:t>
            </a:r>
            <a:endParaRPr lang="ko-KR" altLang="en-US" sz="1300" dirty="0">
              <a:ea typeface="맑은 고딕"/>
            </a:endParaRPr>
          </a:p>
        </p:txBody>
      </p:sp>
      <p:sp>
        <p:nvSpPr>
          <p:cNvPr id="37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4572787" y="4216867"/>
            <a:ext cx="2219626" cy="2876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smtClean="0">
                <a:ea typeface="맑은 고딕"/>
              </a:rPr>
              <a:t>세미나 문의하기</a:t>
            </a:r>
            <a:endParaRPr sz="1300" dirty="0">
              <a:ea typeface="맑은 고딕"/>
            </a:endParaRPr>
          </a:p>
        </p:txBody>
      </p:sp>
      <p:sp>
        <p:nvSpPr>
          <p:cNvPr id="38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4572787" y="2877913"/>
            <a:ext cx="2219626" cy="2876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 smtClean="0"/>
              <a:t>세미나존</a:t>
            </a:r>
            <a:r>
              <a:rPr lang="ko-KR" altLang="en-US" sz="1300" dirty="0" smtClean="0"/>
              <a:t> 문의하기</a:t>
            </a:r>
            <a:endParaRPr sz="1300" dirty="0">
              <a:ea typeface="맑은 고딕"/>
            </a:endParaRPr>
          </a:p>
        </p:txBody>
      </p:sp>
      <p:sp>
        <p:nvSpPr>
          <p:cNvPr id="39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4572787" y="4663185"/>
            <a:ext cx="2219626" cy="2876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smtClean="0">
                <a:ea typeface="맑은 고딕"/>
              </a:rPr>
              <a:t>세미나 후기</a:t>
            </a:r>
            <a:endParaRPr sz="1300" dirty="0">
              <a:ea typeface="맑은 고딕"/>
            </a:endParaRPr>
          </a:p>
        </p:txBody>
      </p:sp>
      <p:sp>
        <p:nvSpPr>
          <p:cNvPr id="40" name="Google Shape;102;p13">
            <a:extLst>
              <a:ext uri="{FF2B5EF4-FFF2-40B4-BE49-F238E27FC236}">
                <a16:creationId xmlns:a16="http://schemas.microsoft.com/office/drawing/2014/main" xmlns="" id="{85AB7D6F-8B57-4DEC-9E37-3F7B85052802}"/>
              </a:ext>
            </a:extLst>
          </p:cNvPr>
          <p:cNvSpPr/>
          <p:nvPr/>
        </p:nvSpPr>
        <p:spPr>
          <a:xfrm>
            <a:off x="4572787" y="3324231"/>
            <a:ext cx="2219626" cy="28764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00" dirty="0" err="1" smtClean="0"/>
              <a:t>세미나존</a:t>
            </a:r>
            <a:r>
              <a:rPr lang="ko-KR" altLang="en-US" sz="1300" dirty="0" smtClean="0"/>
              <a:t> 후기</a:t>
            </a:r>
            <a:endParaRPr sz="1300" dirty="0">
              <a:ea typeface="맑은 고딕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771592" y="1534004"/>
            <a:ext cx="606455" cy="206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CE2FE515-B154-4255-AE81-D1963396C1ED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>
            <a:off x="771592" y="3602755"/>
            <a:ext cx="606455" cy="148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9BAA9AE0-8263-4AD7-8D96-4564D0DF4032}"/>
              </a:ext>
            </a:extLst>
          </p:cNvPr>
          <p:cNvCxnSpPr>
            <a:stCxn id="5" idx="3"/>
            <a:endCxn id="27" idx="1"/>
          </p:cNvCxnSpPr>
          <p:nvPr/>
        </p:nvCxnSpPr>
        <p:spPr>
          <a:xfrm>
            <a:off x="771592" y="3602755"/>
            <a:ext cx="606455" cy="289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3597673" y="1534004"/>
            <a:ext cx="975114" cy="2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3597673" y="1534004"/>
            <a:ext cx="975114" cy="47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2" idx="3"/>
            <a:endCxn id="36" idx="1"/>
          </p:cNvCxnSpPr>
          <p:nvPr/>
        </p:nvCxnSpPr>
        <p:spPr>
          <a:xfrm flipV="1">
            <a:off x="3597673" y="2513166"/>
            <a:ext cx="975114" cy="8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2" idx="3"/>
            <a:endCxn id="38" idx="1"/>
          </p:cNvCxnSpPr>
          <p:nvPr/>
        </p:nvCxnSpPr>
        <p:spPr>
          <a:xfrm>
            <a:off x="3597673" y="2596291"/>
            <a:ext cx="975114" cy="42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2" idx="3"/>
            <a:endCxn id="40" idx="1"/>
          </p:cNvCxnSpPr>
          <p:nvPr/>
        </p:nvCxnSpPr>
        <p:spPr>
          <a:xfrm>
            <a:off x="3597673" y="2596291"/>
            <a:ext cx="975114" cy="87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3597673" y="3866360"/>
            <a:ext cx="975114" cy="4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17" idx="3"/>
            <a:endCxn id="37" idx="1"/>
          </p:cNvCxnSpPr>
          <p:nvPr/>
        </p:nvCxnSpPr>
        <p:spPr>
          <a:xfrm>
            <a:off x="3597673" y="3866360"/>
            <a:ext cx="975114" cy="49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>
            <a:off x="3597673" y="3866360"/>
            <a:ext cx="975114" cy="94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3597673" y="4539501"/>
            <a:ext cx="975114" cy="71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18" idx="3"/>
            <a:endCxn id="33" idx="1"/>
          </p:cNvCxnSpPr>
          <p:nvPr/>
        </p:nvCxnSpPr>
        <p:spPr>
          <a:xfrm>
            <a:off x="3597673" y="5672253"/>
            <a:ext cx="975114" cy="22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3597673" y="5902145"/>
            <a:ext cx="975114" cy="59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3597673" y="6242378"/>
            <a:ext cx="975114" cy="25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035063CF-0BE5-4174-A7B5-34F632784F0C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3597673" y="6496540"/>
            <a:ext cx="975114" cy="8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Google Shape;96;p13"/>
          <p:cNvSpPr/>
          <p:nvPr/>
        </p:nvSpPr>
        <p:spPr>
          <a:xfrm>
            <a:off x="8050484" y="6166342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333" dirty="0" smtClean="0"/>
              <a:t>관리자 계정</a:t>
            </a:r>
            <a:r>
              <a:rPr lang="ko" altLang="en-US" sz="1333" dirty="0" smtClean="0"/>
              <a:t> </a:t>
            </a:r>
            <a:r>
              <a:rPr lang="ko" altLang="en-US" sz="1333" dirty="0"/>
              <a:t>관리</a:t>
            </a:r>
            <a:endParaRPr sz="1333" dirty="0"/>
          </a:p>
        </p:txBody>
      </p:sp>
      <p:sp>
        <p:nvSpPr>
          <p:cNvPr id="58" name="Google Shape;96;p13"/>
          <p:cNvSpPr/>
          <p:nvPr/>
        </p:nvSpPr>
        <p:spPr>
          <a:xfrm>
            <a:off x="8050484" y="1546141"/>
            <a:ext cx="1869600" cy="5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400" dirty="0" err="1"/>
              <a:t>메인화면</a:t>
            </a:r>
            <a:r>
              <a:rPr lang="ko-KR" altLang="en-US" sz="1400" dirty="0"/>
              <a:t> 관리</a:t>
            </a:r>
          </a:p>
          <a:p>
            <a:pPr algn="ctr"/>
            <a:r>
              <a:rPr lang="ko-KR" altLang="en-US" sz="1400" dirty="0"/>
              <a:t>(</a:t>
            </a:r>
            <a:r>
              <a:rPr lang="ko-KR" altLang="en-US" sz="1400" dirty="0" err="1"/>
              <a:t>캐러셀</a:t>
            </a:r>
            <a:r>
              <a:rPr lang="ko-KR" altLang="en-US" sz="1400" dirty="0"/>
              <a:t> 이미지)</a:t>
            </a:r>
          </a:p>
        </p:txBody>
      </p:sp>
      <p:cxnSp>
        <p:nvCxnSpPr>
          <p:cNvPr id="59" name="Google Shape;103;p13"/>
          <p:cNvCxnSpPr>
            <a:stCxn id="14" idx="1"/>
            <a:endCxn id="25" idx="3"/>
          </p:cNvCxnSpPr>
          <p:nvPr/>
        </p:nvCxnSpPr>
        <p:spPr>
          <a:xfrm flipH="1" flipV="1">
            <a:off x="6792413" y="1558279"/>
            <a:ext cx="1258071" cy="10634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03;p13"/>
          <p:cNvCxnSpPr>
            <a:stCxn id="14" idx="1"/>
            <a:endCxn id="30" idx="3"/>
          </p:cNvCxnSpPr>
          <p:nvPr/>
        </p:nvCxnSpPr>
        <p:spPr>
          <a:xfrm flipH="1" flipV="1">
            <a:off x="6792413" y="2004597"/>
            <a:ext cx="1258071" cy="6171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103;p13"/>
          <p:cNvCxnSpPr>
            <a:stCxn id="12" idx="1"/>
            <a:endCxn id="36" idx="3"/>
          </p:cNvCxnSpPr>
          <p:nvPr/>
        </p:nvCxnSpPr>
        <p:spPr>
          <a:xfrm flipH="1" flipV="1">
            <a:off x="6792413" y="2513166"/>
            <a:ext cx="1258071" cy="10178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103;p13"/>
          <p:cNvCxnSpPr>
            <a:stCxn id="12" idx="1"/>
            <a:endCxn id="38" idx="3"/>
          </p:cNvCxnSpPr>
          <p:nvPr/>
        </p:nvCxnSpPr>
        <p:spPr>
          <a:xfrm flipH="1" flipV="1">
            <a:off x="6792413" y="3021734"/>
            <a:ext cx="1258071" cy="5093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103;p13"/>
          <p:cNvCxnSpPr>
            <a:stCxn id="29" idx="1"/>
            <a:endCxn id="21" idx="3"/>
          </p:cNvCxnSpPr>
          <p:nvPr/>
        </p:nvCxnSpPr>
        <p:spPr>
          <a:xfrm flipH="1" flipV="1">
            <a:off x="6792413" y="3914370"/>
            <a:ext cx="1258071" cy="5578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103;p13"/>
          <p:cNvCxnSpPr>
            <a:stCxn id="13" idx="1"/>
            <a:endCxn id="33" idx="3"/>
          </p:cNvCxnSpPr>
          <p:nvPr/>
        </p:nvCxnSpPr>
        <p:spPr>
          <a:xfrm flipH="1">
            <a:off x="6792413" y="5585734"/>
            <a:ext cx="1258071" cy="3164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103;p13"/>
          <p:cNvCxnSpPr>
            <a:stCxn id="13" idx="1"/>
            <a:endCxn id="31" idx="3"/>
          </p:cNvCxnSpPr>
          <p:nvPr/>
        </p:nvCxnSpPr>
        <p:spPr>
          <a:xfrm flipH="1">
            <a:off x="6792413" y="5585734"/>
            <a:ext cx="1258071" cy="65664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103;p13"/>
          <p:cNvCxnSpPr>
            <a:stCxn id="13" idx="1"/>
            <a:endCxn id="32" idx="3"/>
          </p:cNvCxnSpPr>
          <p:nvPr/>
        </p:nvCxnSpPr>
        <p:spPr>
          <a:xfrm flipH="1">
            <a:off x="6792413" y="5585734"/>
            <a:ext cx="1258071" cy="9968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104;p13"/>
          <p:cNvCxnSpPr>
            <a:stCxn id="7" idx="1"/>
            <a:endCxn id="29" idx="3"/>
          </p:cNvCxnSpPr>
          <p:nvPr/>
        </p:nvCxnSpPr>
        <p:spPr>
          <a:xfrm flipH="1">
            <a:off x="9920084" y="3445684"/>
            <a:ext cx="1362350" cy="10265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424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3923" y="2852936"/>
            <a:ext cx="5033717" cy="2145310"/>
          </a:xfrm>
        </p:spPr>
        <p:txBody>
          <a:bodyPr/>
          <a:lstStyle/>
          <a:p>
            <a:r>
              <a:rPr lang="ko-KR" altLang="en-US" b="1" dirty="0" smtClean="0"/>
              <a:t>요구사항 정의</a:t>
            </a: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324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정의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562629" y="813858"/>
            <a:ext cx="8707437" cy="5883275"/>
            <a:chOff x="1376363" y="813858"/>
            <a:chExt cx="9286875" cy="638544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6363" y="813858"/>
              <a:ext cx="9286875" cy="1809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2927" y="2625187"/>
              <a:ext cx="9210675" cy="1133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5409" y="3741727"/>
              <a:ext cx="9229725" cy="2076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7051" y="5818177"/>
              <a:ext cx="9201150" cy="1381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97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3923" y="2852936"/>
            <a:ext cx="5033717" cy="2145310"/>
          </a:xfrm>
        </p:spPr>
        <p:txBody>
          <a:bodyPr/>
          <a:lstStyle/>
          <a:p>
            <a:r>
              <a:rPr lang="en-US" altLang="ko-KR" b="1" dirty="0" smtClean="0"/>
              <a:t>DB </a:t>
            </a:r>
            <a:r>
              <a:rPr lang="ko-KR" altLang="en-US" b="1" dirty="0" smtClean="0"/>
              <a:t>설계 초안</a:t>
            </a: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313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1963</Words>
  <Application>Microsoft Office PowerPoint</Application>
  <PresentationFormat>사용자 지정</PresentationFormat>
  <Paragraphs>713</Paragraphs>
  <Slides>50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Office 테마</vt:lpstr>
      <vt:lpstr>e – Zone </vt:lpstr>
      <vt:lpstr>목차</vt:lpstr>
      <vt:lpstr>주제 선정 이유</vt:lpstr>
      <vt:lpstr>주제 선정 이유</vt:lpstr>
      <vt:lpstr>유저 플로우 </vt:lpstr>
      <vt:lpstr>유저 플로우</vt:lpstr>
      <vt:lpstr>요구사항 정의</vt:lpstr>
      <vt:lpstr>요구사항 정의</vt:lpstr>
      <vt:lpstr>DB 설계 초안</vt:lpstr>
      <vt:lpstr>DB 설계 초안</vt:lpstr>
      <vt:lpstr>진행 현황</vt:lpstr>
      <vt:lpstr>진행 현황</vt:lpstr>
      <vt:lpstr>화면 설계 및 구현</vt:lpstr>
      <vt:lpstr>PowerPoint 프레젠테이션</vt:lpstr>
      <vt:lpstr>메인페이지 - HEADER</vt:lpstr>
      <vt:lpstr>메인페이지 - HEADER</vt:lpstr>
      <vt:lpstr>메인페이지 -  컨텐츠</vt:lpstr>
      <vt:lpstr>메인페이지 -  Footer</vt:lpstr>
      <vt:lpstr>로그인 페이지 </vt:lpstr>
      <vt:lpstr>세미나존 정보</vt:lpstr>
      <vt:lpstr>세미나존 후기 목록</vt:lpstr>
      <vt:lpstr>세미나존 후기 목록 -상세내용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게시판 – Q&amp;A</vt:lpstr>
      <vt:lpstr>게시판 – Q&amp;A</vt:lpstr>
      <vt:lpstr>게시판 관리 – Q&amp;A</vt:lpstr>
      <vt:lpstr>게시판 관리 – Q&amp;A</vt:lpstr>
      <vt:lpstr>게시판 관리 – Q&amp;A</vt:lpstr>
      <vt:lpstr>이번 주 Feedback</vt:lpstr>
      <vt:lpstr>THANK  YOU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Zone </dc:title>
  <dc:creator>507-07</dc:creator>
  <cp:lastModifiedBy>507-06</cp:lastModifiedBy>
  <cp:revision>24</cp:revision>
  <dcterms:created xsi:type="dcterms:W3CDTF">2020-04-02T06:13:26Z</dcterms:created>
  <dcterms:modified xsi:type="dcterms:W3CDTF">2020-04-02T09:26:04Z</dcterms:modified>
</cp:coreProperties>
</file>