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9" r:id="rId3"/>
    <p:sldId id="309" r:id="rId4"/>
    <p:sldId id="308" r:id="rId5"/>
    <p:sldId id="31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99"/>
            <p14:sldId id="309"/>
            <p14:sldId id="308"/>
            <p14:sldId id="3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46" y="1705232"/>
            <a:ext cx="3981007" cy="451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7" y="1705233"/>
            <a:ext cx="3596875" cy="451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527589" y="3624649"/>
            <a:ext cx="757881" cy="53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61" y="1342767"/>
            <a:ext cx="2827200" cy="529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0919" y="4110681"/>
            <a:ext cx="3311611" cy="57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4" y="3142134"/>
            <a:ext cx="7237455" cy="921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97</Words>
  <Application>Microsoft Office PowerPoint</Application>
  <PresentationFormat>사용자 지정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226</cp:revision>
  <dcterms:created xsi:type="dcterms:W3CDTF">2020-01-16T07:12:04Z</dcterms:created>
  <dcterms:modified xsi:type="dcterms:W3CDTF">2020-04-27T09:20:13Z</dcterms:modified>
</cp:coreProperties>
</file>