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3"/>
  </p:notesMasterIdLst>
  <p:sldIdLst>
    <p:sldId id="294" r:id="rId2"/>
    <p:sldId id="335" r:id="rId3"/>
    <p:sldId id="336" r:id="rId4"/>
    <p:sldId id="337" r:id="rId5"/>
    <p:sldId id="338" r:id="rId6"/>
    <p:sldId id="378" r:id="rId7"/>
    <p:sldId id="339" r:id="rId8"/>
    <p:sldId id="340" r:id="rId9"/>
    <p:sldId id="361" r:id="rId10"/>
    <p:sldId id="362" r:id="rId11"/>
    <p:sldId id="363" r:id="rId12"/>
    <p:sldId id="364" r:id="rId13"/>
    <p:sldId id="365" r:id="rId14"/>
    <p:sldId id="341" r:id="rId15"/>
    <p:sldId id="379" r:id="rId16"/>
    <p:sldId id="342" r:id="rId17"/>
    <p:sldId id="380" r:id="rId18"/>
    <p:sldId id="343" r:id="rId19"/>
    <p:sldId id="381" r:id="rId20"/>
    <p:sldId id="382" r:id="rId21"/>
    <p:sldId id="384" r:id="rId22"/>
    <p:sldId id="392" r:id="rId23"/>
    <p:sldId id="393" r:id="rId24"/>
    <p:sldId id="344" r:id="rId25"/>
    <p:sldId id="347" r:id="rId26"/>
    <p:sldId id="348" r:id="rId27"/>
    <p:sldId id="349" r:id="rId28"/>
    <p:sldId id="350" r:id="rId29"/>
    <p:sldId id="351" r:id="rId30"/>
    <p:sldId id="386" r:id="rId31"/>
    <p:sldId id="385" r:id="rId32"/>
    <p:sldId id="352" r:id="rId33"/>
    <p:sldId id="353" r:id="rId34"/>
    <p:sldId id="354" r:id="rId35"/>
    <p:sldId id="355" r:id="rId36"/>
    <p:sldId id="356" r:id="rId37"/>
    <p:sldId id="357" r:id="rId38"/>
    <p:sldId id="358" r:id="rId39"/>
    <p:sldId id="359" r:id="rId40"/>
    <p:sldId id="360" r:id="rId41"/>
    <p:sldId id="366" r:id="rId42"/>
    <p:sldId id="367" r:id="rId43"/>
    <p:sldId id="377" r:id="rId44"/>
    <p:sldId id="369" r:id="rId45"/>
    <p:sldId id="370" r:id="rId46"/>
    <p:sldId id="371" r:id="rId47"/>
    <p:sldId id="372" r:id="rId48"/>
    <p:sldId id="373" r:id="rId49"/>
    <p:sldId id="374" r:id="rId50"/>
    <p:sldId id="375" r:id="rId51"/>
    <p:sldId id="376" r:id="rId52"/>
    <p:sldId id="311" r:id="rId53"/>
    <p:sldId id="312" r:id="rId54"/>
    <p:sldId id="313" r:id="rId55"/>
    <p:sldId id="314" r:id="rId56"/>
    <p:sldId id="315" r:id="rId57"/>
    <p:sldId id="316" r:id="rId58"/>
    <p:sldId id="387" r:id="rId59"/>
    <p:sldId id="388" r:id="rId60"/>
    <p:sldId id="389" r:id="rId61"/>
    <p:sldId id="390" r:id="rId62"/>
    <p:sldId id="317" r:id="rId63"/>
    <p:sldId id="318" r:id="rId64"/>
    <p:sldId id="319" r:id="rId65"/>
    <p:sldId id="391" r:id="rId66"/>
    <p:sldId id="320" r:id="rId67"/>
    <p:sldId id="321" r:id="rId68"/>
    <p:sldId id="322" r:id="rId69"/>
    <p:sldId id="394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89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34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C49EE5-EAA5-40FE-BFC0-54C456BB245B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87FC26-A880-4A31-B402-7EFF83C12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230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6597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2335131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5279634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2020-04-29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ctrTitle" hasCustomPrompt="1"/>
          </p:nvPr>
        </p:nvSpPr>
        <p:spPr>
          <a:xfrm>
            <a:off x="6192012" y="2780928"/>
            <a:ext cx="5856651" cy="2145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제목을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ko-KR" altLang="en-US" dirty="0"/>
              <a:t>입력하시오</a:t>
            </a:r>
          </a:p>
        </p:txBody>
      </p:sp>
      <p:grpSp>
        <p:nvGrpSpPr>
          <p:cNvPr id="8" name="그룹 7"/>
          <p:cNvGrpSpPr/>
          <p:nvPr userDrawn="1"/>
        </p:nvGrpSpPr>
        <p:grpSpPr>
          <a:xfrm>
            <a:off x="6420011" y="1739868"/>
            <a:ext cx="238668" cy="537004"/>
            <a:chOff x="4815008" y="1484784"/>
            <a:chExt cx="216024" cy="648072"/>
          </a:xfrm>
        </p:grpSpPr>
        <p:sp>
          <p:nvSpPr>
            <p:cNvPr id="10" name="직사각형 9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rgbClr val="6521A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7584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962423" y="116632"/>
            <a:ext cx="9646078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제목 스타일 편집마스터 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2020-04-29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31371" y="1176869"/>
            <a:ext cx="11346142" cy="4861277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173928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578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430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73827-DB60-4C67-8934-FAAD3AF6B10E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46F38-1E07-4953-BCD9-F5D3E9EC2DD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68" y="0"/>
            <a:ext cx="1220046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437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abcd@abcd.abc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abcd@abcd.abc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6.png"/><Relationship Id="rId4" Type="http://schemas.openxmlformats.org/officeDocument/2006/relationships/image" Target="../media/image54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5393923" y="2852936"/>
            <a:ext cx="5033717" cy="2145310"/>
          </a:xfrm>
        </p:spPr>
        <p:txBody>
          <a:bodyPr/>
          <a:lstStyle/>
          <a:p>
            <a:r>
              <a:rPr lang="en-US" altLang="ko-KR" b="1" dirty="0"/>
              <a:t>e – Zone</a:t>
            </a:r>
            <a:br>
              <a:rPr lang="en-US" altLang="ko-KR" b="1" dirty="0"/>
            </a:br>
            <a:endParaRPr lang="ko-KR" altLang="en-US" b="1" dirty="0"/>
          </a:p>
        </p:txBody>
      </p:sp>
      <p:sp>
        <p:nvSpPr>
          <p:cNvPr id="31" name="제목 1"/>
          <p:cNvSpPr txBox="1">
            <a:spLocks/>
          </p:cNvSpPr>
          <p:nvPr/>
        </p:nvSpPr>
        <p:spPr>
          <a:xfrm>
            <a:off x="7110113" y="4201323"/>
            <a:ext cx="4056452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sz="2500" dirty="0"/>
              <a:t>지식공유 플랫폼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666912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AJAX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이용한 아이디 중복체크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52634" y="1855757"/>
            <a:ext cx="48725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ID</a:t>
            </a:r>
            <a:r>
              <a:rPr lang="ko-KR" altLang="en-US" dirty="0" err="1"/>
              <a:t>입력창</a:t>
            </a:r>
            <a:r>
              <a:rPr lang="ko-KR" altLang="en-US" dirty="0"/>
              <a:t> </a:t>
            </a:r>
            <a:r>
              <a:rPr lang="en-US" altLang="ko-KR" dirty="0" err="1"/>
              <a:t>Focusout</a:t>
            </a:r>
            <a:r>
              <a:rPr lang="en-US" altLang="ko-KR" dirty="0"/>
              <a:t> </a:t>
            </a:r>
            <a:r>
              <a:rPr lang="ko-KR" altLang="en-US" dirty="0"/>
              <a:t>시 </a:t>
            </a:r>
            <a:r>
              <a:rPr lang="en-US" altLang="ko-KR" dirty="0" err="1"/>
              <a:t>idChk</a:t>
            </a:r>
            <a:r>
              <a:rPr lang="en-US" altLang="ko-KR" dirty="0"/>
              <a:t> </a:t>
            </a:r>
            <a:r>
              <a:rPr lang="ko-KR" altLang="en-US" dirty="0"/>
              <a:t>함수 실행</a:t>
            </a:r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-&gt; id</a:t>
            </a:r>
            <a:r>
              <a:rPr lang="ko-KR" altLang="en-US" dirty="0">
                <a:sym typeface="Wingdings" panose="05000000000000000000" pitchFamily="2" charset="2"/>
              </a:rPr>
              <a:t>가 </a:t>
            </a:r>
            <a:r>
              <a:rPr lang="en-US" altLang="ko-KR" dirty="0">
                <a:sym typeface="Wingdings" panose="05000000000000000000" pitchFamily="2" charset="2"/>
              </a:rPr>
              <a:t>5</a:t>
            </a:r>
            <a:r>
              <a:rPr lang="ko-KR" altLang="en-US" dirty="0">
                <a:sym typeface="Wingdings" panose="05000000000000000000" pitchFamily="2" charset="2"/>
              </a:rPr>
              <a:t>자 미만일 시 내용을 지우고 </a:t>
            </a:r>
            <a:r>
              <a:rPr lang="en-US" altLang="ko-KR" dirty="0">
                <a:sym typeface="Wingdings" panose="05000000000000000000" pitchFamily="2" charset="2"/>
              </a:rPr>
              <a:t>‘</a:t>
            </a:r>
            <a:r>
              <a:rPr lang="ko-KR" altLang="en-US" dirty="0">
                <a:sym typeface="Wingdings" panose="05000000000000000000" pitchFamily="2" charset="2"/>
              </a:rPr>
              <a:t>아이디 최소 </a:t>
            </a:r>
            <a:r>
              <a:rPr lang="en-US" altLang="ko-KR" dirty="0">
                <a:sym typeface="Wingdings" panose="05000000000000000000" pitchFamily="2" charset="2"/>
              </a:rPr>
              <a:t>5</a:t>
            </a:r>
            <a:r>
              <a:rPr lang="ko-KR" altLang="en-US" dirty="0">
                <a:sym typeface="Wingdings" panose="05000000000000000000" pitchFamily="2" charset="2"/>
              </a:rPr>
              <a:t>자 이상</a:t>
            </a:r>
            <a:r>
              <a:rPr lang="en-US" altLang="ko-KR" dirty="0">
                <a:sym typeface="Wingdings" panose="05000000000000000000" pitchFamily="2" charset="2"/>
              </a:rPr>
              <a:t>’</a:t>
            </a:r>
            <a:r>
              <a:rPr lang="ko-KR" altLang="en-US" dirty="0">
                <a:sym typeface="Wingdings" panose="05000000000000000000" pitchFamily="2" charset="2"/>
              </a:rPr>
              <a:t> 팝업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-&gt; 5</a:t>
            </a:r>
            <a:r>
              <a:rPr lang="ko-KR" altLang="en-US" dirty="0">
                <a:sym typeface="Wingdings" panose="05000000000000000000" pitchFamily="2" charset="2"/>
              </a:rPr>
              <a:t>자 이상이지만 이미 등록된 경우 내용을 지우고 </a:t>
            </a:r>
            <a:r>
              <a:rPr lang="en-US" altLang="ko-KR" dirty="0">
                <a:sym typeface="Wingdings" panose="05000000000000000000" pitchFamily="2" charset="2"/>
              </a:rPr>
              <a:t>‘</a:t>
            </a:r>
            <a:r>
              <a:rPr lang="ko-KR" altLang="en-US" dirty="0">
                <a:sym typeface="Wingdings" panose="05000000000000000000" pitchFamily="2" charset="2"/>
              </a:rPr>
              <a:t>이미 등록된 아이디입니다</a:t>
            </a:r>
            <a:r>
              <a:rPr lang="en-US" altLang="ko-KR" dirty="0">
                <a:sym typeface="Wingdings" panose="05000000000000000000" pitchFamily="2" charset="2"/>
              </a:rPr>
              <a:t>.’ </a:t>
            </a:r>
            <a:r>
              <a:rPr lang="ko-KR" altLang="en-US" dirty="0">
                <a:sym typeface="Wingdings" panose="05000000000000000000" pitchFamily="2" charset="2"/>
              </a:rPr>
              <a:t>팝업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-&gt; </a:t>
            </a:r>
            <a:r>
              <a:rPr lang="ko-KR" altLang="en-US" dirty="0">
                <a:sym typeface="Wingdings" panose="05000000000000000000" pitchFamily="2" charset="2"/>
              </a:rPr>
              <a:t>사용 가능한 아이디인 경우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‘</a:t>
            </a:r>
            <a:r>
              <a:rPr lang="ko-KR" altLang="en-US" dirty="0">
                <a:sym typeface="Wingdings" panose="05000000000000000000" pitchFamily="2" charset="2"/>
              </a:rPr>
              <a:t>사용 가능한 아이디입니다</a:t>
            </a:r>
            <a:r>
              <a:rPr lang="en-US" altLang="ko-KR" dirty="0">
                <a:sym typeface="Wingdings" panose="05000000000000000000" pitchFamily="2" charset="2"/>
              </a:rPr>
              <a:t>’ </a:t>
            </a:r>
            <a:r>
              <a:rPr lang="ko-KR" altLang="en-US" dirty="0">
                <a:sym typeface="Wingdings" panose="05000000000000000000" pitchFamily="2" charset="2"/>
              </a:rPr>
              <a:t>팝업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2050" name="Picture 2" descr="C:\Users\ezen-033\Desktop\ppt\회원가입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505" y="1646955"/>
            <a:ext cx="5330960" cy="36870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599268" y="2065866"/>
            <a:ext cx="2489200" cy="3471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6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AJAX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이용한 아이디 중복체크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4644" y="3213580"/>
            <a:ext cx="10608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아이디 중복체크를 위한 </a:t>
            </a:r>
            <a:r>
              <a:rPr lang="ko-KR" altLang="en-US" dirty="0" err="1">
                <a:sym typeface="Wingdings" panose="05000000000000000000" pitchFamily="2" charset="2"/>
              </a:rPr>
              <a:t>웹서블릿</a:t>
            </a:r>
            <a:r>
              <a:rPr lang="en-US" altLang="ko-KR" dirty="0">
                <a:sym typeface="Wingdings" panose="05000000000000000000" pitchFamily="2" charset="2"/>
              </a:rPr>
              <a:t>(IdChk.java), </a:t>
            </a:r>
            <a:r>
              <a:rPr lang="ko-KR" altLang="en-US" dirty="0">
                <a:sym typeface="Wingdings" panose="05000000000000000000" pitchFamily="2" charset="2"/>
              </a:rPr>
              <a:t>내부에서 </a:t>
            </a:r>
            <a:r>
              <a:rPr lang="en-US" altLang="ko-KR" dirty="0" err="1">
                <a:sym typeface="Wingdings" panose="05000000000000000000" pitchFamily="2" charset="2"/>
              </a:rPr>
              <a:t>MemberDao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객체를 이용하여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아이디 중복 체크를 위한 </a:t>
            </a:r>
            <a:r>
              <a:rPr lang="en-US" altLang="ko-KR" dirty="0">
                <a:sym typeface="Wingdings" panose="05000000000000000000" pitchFamily="2" charset="2"/>
              </a:rPr>
              <a:t>JSON</a:t>
            </a:r>
            <a:r>
              <a:rPr lang="ko-KR" altLang="en-US" dirty="0">
                <a:sym typeface="Wingdings" panose="05000000000000000000" pitchFamily="2" charset="2"/>
              </a:rPr>
              <a:t>생성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3074" name="Picture 2" descr="C:\Users\ezen-033\Desktop\ppt\회원가입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57" y="1616139"/>
            <a:ext cx="8832835" cy="14365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ezen-033\Desktop\ppt\회원가입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530" y="4578350"/>
            <a:ext cx="4400550" cy="9525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ezen-033\Desktop\ppt\회원가입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833" y="4578350"/>
            <a:ext cx="4200525" cy="9334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9677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회원가입 완료페이지</a:t>
            </a:r>
          </a:p>
        </p:txBody>
      </p:sp>
      <p:pic>
        <p:nvPicPr>
          <p:cNvPr id="4098" name="Picture 2" descr="C:\Users\ezen-033\Desktop\ppt\회원가입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771" y="1690629"/>
            <a:ext cx="6659563" cy="48101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1100667" y="1964267"/>
            <a:ext cx="33443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뷰</a:t>
            </a:r>
            <a:r>
              <a:rPr lang="ko-KR" altLang="en-US" dirty="0"/>
              <a:t> 이동과 </a:t>
            </a:r>
            <a:r>
              <a:rPr lang="en-US" altLang="ko-KR" dirty="0" err="1"/>
              <a:t>InsertMember</a:t>
            </a:r>
            <a:r>
              <a:rPr lang="en-US" altLang="ko-KR" dirty="0"/>
              <a:t>()</a:t>
            </a:r>
            <a:r>
              <a:rPr lang="ko-KR" altLang="en-US" dirty="0"/>
              <a:t>를 위한 컨트롤러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따로 </a:t>
            </a:r>
            <a:r>
              <a:rPr lang="en-US" altLang="ko-KR" dirty="0"/>
              <a:t>Service </a:t>
            </a:r>
            <a:r>
              <a:rPr lang="ko-KR" altLang="en-US" dirty="0"/>
              <a:t>객체를 두지 않고 직접 </a:t>
            </a:r>
            <a:r>
              <a:rPr lang="en-US" altLang="ko-KR" dirty="0"/>
              <a:t>Dao</a:t>
            </a:r>
            <a:r>
              <a:rPr lang="ko-KR" altLang="en-US" dirty="0"/>
              <a:t>를 이용해서 </a:t>
            </a:r>
            <a:r>
              <a:rPr lang="en-US" altLang="ko-KR" dirty="0"/>
              <a:t>insert</a:t>
            </a:r>
          </a:p>
          <a:p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SignUp.java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3524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회원가입 완료페이지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497667" y="3022599"/>
            <a:ext cx="2048934" cy="10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회원가입 폼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067032" y="3022599"/>
            <a:ext cx="2409035" cy="10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회원가입 완료페이지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115733" y="2573867"/>
            <a:ext cx="8467" cy="431799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497667" y="2015067"/>
            <a:ext cx="1811866" cy="55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IdChk.java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76983" y="4699000"/>
            <a:ext cx="3081866" cy="88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SignUp</a:t>
            </a:r>
            <a:r>
              <a:rPr lang="en-US" altLang="ko-KR" dirty="0">
                <a:solidFill>
                  <a:schemeClr val="tx1"/>
                </a:solidFill>
              </a:rPr>
              <a:t> Controller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>
            <a:stCxn id="3" idx="3"/>
            <a:endCxn id="6" idx="1"/>
          </p:cNvCxnSpPr>
          <p:nvPr/>
        </p:nvCxnSpPr>
        <p:spPr>
          <a:xfrm>
            <a:off x="4546601" y="3530599"/>
            <a:ext cx="52043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125133" y="2789766"/>
            <a:ext cx="5672667" cy="31369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4055533" y="4106333"/>
            <a:ext cx="330200" cy="508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309533" y="4179899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ID insert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219316" y="2605100"/>
            <a:ext cx="104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AJAX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1933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934777243"/>
              </p:ext>
            </p:extLst>
          </p:nvPr>
        </p:nvGraphicFramePr>
        <p:xfrm>
          <a:off x="8682515" y="2641264"/>
          <a:ext cx="2952330" cy="389755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회원가입에 필요한 정보를 </a:t>
                      </a:r>
                      <a:r>
                        <a:rPr lang="ko-KR" altLang="en-US" sz="1300" b="0" u="none" strike="noStrike" cap="none" dirty="0" err="1"/>
                        <a:t>입력받는</a:t>
                      </a:r>
                      <a:r>
                        <a:rPr lang="ko-KR" altLang="en-US" sz="1300" b="0" u="none" strike="noStrike" cap="none" dirty="0"/>
                        <a:t> 폼</a:t>
                      </a:r>
                      <a:r>
                        <a:rPr lang="en-US" altLang="ko-KR" sz="1300" b="0" u="none" strike="noStrike" cap="none" dirty="0"/>
                        <a:t>, </a:t>
                      </a:r>
                      <a:r>
                        <a:rPr lang="ko-KR" altLang="en-US" sz="1300" b="0" u="none" strike="noStrike" cap="none" dirty="0"/>
                        <a:t>아이디</a:t>
                      </a:r>
                      <a:r>
                        <a:rPr lang="en-US" altLang="ko-KR" sz="1300" b="0" u="none" strike="noStrike" cap="none" baseline="0" dirty="0"/>
                        <a:t>, </a:t>
                      </a:r>
                      <a:r>
                        <a:rPr lang="ko-KR" altLang="en-US" sz="1300" b="0" u="none" strike="noStrike" cap="none" baseline="0" dirty="0"/>
                        <a:t>비밀번호</a:t>
                      </a:r>
                      <a:r>
                        <a:rPr lang="en-US" altLang="ko-KR" sz="1300" b="0" u="none" strike="noStrike" cap="none" baseline="0" dirty="0"/>
                        <a:t>, </a:t>
                      </a:r>
                      <a:r>
                        <a:rPr lang="ko-KR" altLang="en-US" sz="1300" b="0" u="none" strike="noStrike" cap="none" baseline="0" dirty="0" err="1"/>
                        <a:t>이메일</a:t>
                      </a:r>
                      <a:r>
                        <a:rPr lang="en-US" altLang="ko-KR" sz="1300" b="0" u="none" strike="noStrike" cap="none" baseline="0" dirty="0"/>
                        <a:t>, </a:t>
                      </a:r>
                      <a:r>
                        <a:rPr lang="ko-KR" altLang="en-US" sz="1300" b="0" u="none" strike="noStrike" cap="none" baseline="0" dirty="0"/>
                        <a:t>닉네임을 </a:t>
                      </a:r>
                      <a:r>
                        <a:rPr lang="ko-KR" altLang="en-US" sz="1300" b="0" u="none" strike="noStrike" cap="none" baseline="0" dirty="0" err="1"/>
                        <a:t>입력받고</a:t>
                      </a:r>
                      <a:r>
                        <a:rPr lang="en-US" altLang="ko-KR" sz="1300" b="0" u="none" strike="noStrike" cap="none" baseline="0" dirty="0"/>
                        <a:t>, </a:t>
                      </a:r>
                      <a:r>
                        <a:rPr lang="ko-KR" altLang="en-US" sz="1300" b="0" u="none" strike="noStrike" cap="none" baseline="0" dirty="0" err="1"/>
                        <a:t>셀렉트</a:t>
                      </a:r>
                      <a:r>
                        <a:rPr lang="ko-KR" altLang="en-US" sz="1300" b="0" u="none" strike="noStrike" cap="none" baseline="0" dirty="0"/>
                        <a:t> 메뉴를 통해 관심카테고리를 선택한다</a:t>
                      </a:r>
                      <a:r>
                        <a:rPr lang="en-US" altLang="ko-KR" sz="1300" b="0" u="none" strike="noStrike" cap="none" baseline="0" dirty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아이디중복 확인은 해당화면에서 처리한다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/>
                        <a:t>정규표현식을</a:t>
                      </a:r>
                      <a:r>
                        <a:rPr lang="ko-KR" altLang="en-US" sz="1300" b="0" u="none" strike="noStrike" cap="none" dirty="0"/>
                        <a:t> 이용하여 특수문자</a:t>
                      </a:r>
                      <a:r>
                        <a:rPr lang="en-US" altLang="ko-KR" sz="1300" b="0" u="none" strike="noStrike" cap="none" dirty="0"/>
                        <a:t>, </a:t>
                      </a:r>
                      <a:r>
                        <a:rPr lang="ko-KR" altLang="en-US" sz="1300" b="0" u="none" strike="noStrike" cap="none" dirty="0"/>
                        <a:t>영문</a:t>
                      </a:r>
                      <a:r>
                        <a:rPr lang="en-US" altLang="ko-KR" sz="1300" b="0" u="none" strike="noStrike" cap="none" dirty="0"/>
                        <a:t>, </a:t>
                      </a:r>
                      <a:r>
                        <a:rPr lang="ko-KR" altLang="en-US" sz="1300" b="0" u="none" strike="noStrike" cap="none" dirty="0"/>
                        <a:t>숫자를 최소 </a:t>
                      </a:r>
                      <a:r>
                        <a:rPr lang="en-US" altLang="ko-KR" sz="1300" b="0" u="none" strike="noStrike" cap="none" dirty="0"/>
                        <a:t>1</a:t>
                      </a:r>
                      <a:r>
                        <a:rPr lang="ko-KR" altLang="en-US" sz="1300" b="0" u="none" strike="noStrike" cap="none" dirty="0"/>
                        <a:t>개씩 </a:t>
                      </a:r>
                      <a:r>
                        <a:rPr lang="ko-KR" altLang="en-US" sz="1300" b="0" u="none" strike="noStrike" cap="none" dirty="0" err="1"/>
                        <a:t>입력받아</a:t>
                      </a:r>
                      <a:r>
                        <a:rPr lang="ko-KR" altLang="en-US" sz="1300" b="0" u="none" strike="noStrike" cap="none" dirty="0"/>
                        <a:t> 최소 </a:t>
                      </a:r>
                      <a:r>
                        <a:rPr lang="en-US" altLang="ko-KR" sz="1300" b="0" u="none" strike="noStrike" cap="none" dirty="0"/>
                        <a:t>10</a:t>
                      </a:r>
                      <a:r>
                        <a:rPr lang="ko-KR" altLang="en-US" sz="1300" b="0" u="none" strike="noStrike" cap="none" dirty="0"/>
                        <a:t>자의 비밀번호를 입력 받는다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300" b="0" u="none" strike="noStrike" cap="none" dirty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/>
                        <a:t>이메일의</a:t>
                      </a:r>
                      <a:r>
                        <a:rPr lang="ko-KR" altLang="en-US" sz="1300" b="0" u="none" strike="noStrike" cap="none" dirty="0"/>
                        <a:t> 경우도 </a:t>
                      </a:r>
                      <a:r>
                        <a:rPr lang="ko-KR" altLang="en-US" sz="1300" b="0" u="none" strike="noStrike" cap="none" dirty="0" err="1"/>
                        <a:t>정규표현식을</a:t>
                      </a:r>
                      <a:r>
                        <a:rPr lang="ko-KR" altLang="en-US" sz="1300" b="0" u="none" strike="noStrike" cap="none" dirty="0"/>
                        <a:t> 사용하여 </a:t>
                      </a:r>
                      <a:r>
                        <a:rPr lang="en-US" altLang="ko-KR" sz="1300" b="0" u="none" strike="noStrike" cap="none" dirty="0" err="1">
                          <a:hlinkClick r:id="rId3"/>
                        </a:rPr>
                        <a:t>abcd@abcd.abc</a:t>
                      </a:r>
                      <a:r>
                        <a:rPr lang="en-US" altLang="ko-KR" sz="1300" b="0" u="none" strike="noStrike" cap="none" dirty="0"/>
                        <a:t> </a:t>
                      </a:r>
                      <a:r>
                        <a:rPr lang="ko-KR" altLang="en-US" sz="1300" b="0" u="none" strike="noStrike" cap="none" dirty="0"/>
                        <a:t>형태의 </a:t>
                      </a:r>
                      <a:r>
                        <a:rPr lang="ko-KR" altLang="en-US" sz="1300" b="0" u="none" strike="noStrike" cap="none" dirty="0" err="1"/>
                        <a:t>이메일을</a:t>
                      </a:r>
                      <a:r>
                        <a:rPr lang="ko-KR" altLang="en-US" sz="1300" b="0" u="none" strike="noStrike" cap="none" dirty="0"/>
                        <a:t> </a:t>
                      </a:r>
                      <a:r>
                        <a:rPr lang="ko-KR" altLang="en-US" sz="1300" b="0" u="none" strike="noStrike" cap="none" dirty="0" err="1"/>
                        <a:t>입력받도록</a:t>
                      </a:r>
                      <a:r>
                        <a:rPr lang="ko-KR" altLang="en-US" sz="1300" b="0" u="none" strike="noStrike" cap="none" dirty="0"/>
                        <a:t> 한다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827930" y="1337514"/>
            <a:ext cx="1192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1963271" y="1237124"/>
            <a:ext cx="4876800" cy="5387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205318" y="1927406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아이디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205317" y="2590794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비밀번호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214282" y="3213841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비밀번호확인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214282" y="3948947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</a:rPr>
              <a:t>이메일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214282" y="4531653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닉네임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205317" y="5190553"/>
            <a:ext cx="1174377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관심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이등변 삼각형 23"/>
          <p:cNvSpPr/>
          <p:nvPr/>
        </p:nvSpPr>
        <p:spPr>
          <a:xfrm rot="10800000">
            <a:off x="3016623" y="5316317"/>
            <a:ext cx="259977" cy="25050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88024" y="6042212"/>
            <a:ext cx="3092823" cy="4661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824318" y="1165412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351493" y="1792935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3778623" y="5195023"/>
            <a:ext cx="1174377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관심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이등변 삼각형 30"/>
          <p:cNvSpPr/>
          <p:nvPr/>
        </p:nvSpPr>
        <p:spPr>
          <a:xfrm rot="10800000">
            <a:off x="4589929" y="5320787"/>
            <a:ext cx="259977" cy="25050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280210" y="5199493"/>
            <a:ext cx="1174377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관심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이등변 삼각형 32"/>
          <p:cNvSpPr/>
          <p:nvPr/>
        </p:nvSpPr>
        <p:spPr>
          <a:xfrm rot="10800000">
            <a:off x="6091516" y="5325257"/>
            <a:ext cx="259977" cy="25050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378387" y="2465288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6378387" y="3796550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622522"/>
              </p:ext>
            </p:extLst>
          </p:nvPr>
        </p:nvGraphicFramePr>
        <p:xfrm>
          <a:off x="9080924" y="1509630"/>
          <a:ext cx="2272876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728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hj_user_m_signUp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회원가입 폼</a:t>
            </a:r>
          </a:p>
        </p:txBody>
      </p:sp>
    </p:spTree>
    <p:extLst>
      <p:ext uri="{BB962C8B-B14F-4D97-AF65-F5344CB8AC3E}">
        <p14:creationId xmlns:p14="http://schemas.microsoft.com/office/powerpoint/2010/main" val="1569468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회원가입 폼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707" y="886492"/>
            <a:ext cx="3283814" cy="58445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6909955" y="2400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614681" y="2570665"/>
            <a:ext cx="6187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Linear Layout</a:t>
            </a:r>
            <a:r>
              <a:rPr lang="ko-KR" altLang="en-US" dirty="0"/>
              <a:t>과 </a:t>
            </a:r>
            <a:r>
              <a:rPr lang="en-US" altLang="ko-KR" dirty="0"/>
              <a:t>spinner</a:t>
            </a:r>
            <a:r>
              <a:rPr lang="ko-KR" altLang="en-US" dirty="0"/>
              <a:t>를 활용하여 회원가입 폼 제작</a:t>
            </a:r>
          </a:p>
        </p:txBody>
      </p:sp>
    </p:spTree>
    <p:extLst>
      <p:ext uri="{BB962C8B-B14F-4D97-AF65-F5344CB8AC3E}">
        <p14:creationId xmlns:p14="http://schemas.microsoft.com/office/powerpoint/2010/main" val="3585686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886884006"/>
              </p:ext>
            </p:extLst>
          </p:nvPr>
        </p:nvGraphicFramePr>
        <p:xfrm>
          <a:off x="8707915" y="3395524"/>
          <a:ext cx="2952330" cy="10058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회원가입 완료 페이지</a:t>
                      </a:r>
                      <a:r>
                        <a:rPr lang="en-US" altLang="ko-KR" sz="1300" b="0" u="none" strike="noStrike" cap="none" dirty="0"/>
                        <a:t>, </a:t>
                      </a:r>
                      <a:r>
                        <a:rPr lang="ko-KR" altLang="en-US" sz="1300" b="0" u="none" strike="noStrike" cap="none" dirty="0"/>
                        <a:t>로그인 버튼을 눌러서 로그인 페이지로 이동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2738717" y="1326777"/>
            <a:ext cx="3558989" cy="4616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487706" y="2779058"/>
            <a:ext cx="406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회원가입이 완료되었습니다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738282" y="4885765"/>
            <a:ext cx="1559859" cy="591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670051" y="4751294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21399"/>
              </p:ext>
            </p:extLst>
          </p:nvPr>
        </p:nvGraphicFramePr>
        <p:xfrm>
          <a:off x="9089391" y="2062022"/>
          <a:ext cx="2272876" cy="8991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728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hj_user_m_signUpDone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완료페이지</a:t>
            </a:r>
          </a:p>
        </p:txBody>
      </p:sp>
    </p:spTree>
    <p:extLst>
      <p:ext uri="{BB962C8B-B14F-4D97-AF65-F5344CB8AC3E}">
        <p14:creationId xmlns:p14="http://schemas.microsoft.com/office/powerpoint/2010/main" val="1224162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완료페이지</a:t>
            </a:r>
          </a:p>
        </p:txBody>
      </p:sp>
      <p:pic>
        <p:nvPicPr>
          <p:cNvPr id="1026" name="Picture 2" descr="C:\Users\ezen-033\Desktop\회원가입완료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942" y="1532466"/>
            <a:ext cx="2847703" cy="4993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80667" y="2392865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Linear Layout</a:t>
            </a:r>
            <a:r>
              <a:rPr lang="ko-KR" altLang="en-US" dirty="0"/>
              <a:t>을 통한 회원가입 완료페이지 제작</a:t>
            </a:r>
          </a:p>
        </p:txBody>
      </p:sp>
    </p:spTree>
    <p:extLst>
      <p:ext uri="{BB962C8B-B14F-4D97-AF65-F5344CB8AC3E}">
        <p14:creationId xmlns:p14="http://schemas.microsoft.com/office/powerpoint/2010/main" val="4151127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749211727"/>
              </p:ext>
            </p:extLst>
          </p:nvPr>
        </p:nvGraphicFramePr>
        <p:xfrm>
          <a:off x="8851848" y="2792794"/>
          <a:ext cx="2952330" cy="290695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세미나를 등록하기 위한 정보를 입력하는 페이지로 먼저 공간을 선택하여 공간에 대한 시간정보를 불러온다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시간은 최소 </a:t>
                      </a:r>
                      <a:r>
                        <a:rPr lang="en-US" altLang="ko-KR" sz="1300" b="0" u="none" strike="noStrike" cap="none" dirty="0"/>
                        <a:t>2</a:t>
                      </a:r>
                      <a:r>
                        <a:rPr lang="ko-KR" altLang="en-US" sz="1300" b="0" u="none" strike="noStrike" cap="none" dirty="0"/>
                        <a:t>시간으로 </a:t>
                      </a:r>
                      <a:r>
                        <a:rPr lang="en-US" altLang="ko-KR" sz="1300" b="0" u="none" strike="noStrike" cap="none" dirty="0"/>
                        <a:t>1</a:t>
                      </a:r>
                      <a:r>
                        <a:rPr lang="ko-KR" altLang="en-US" sz="1300" b="0" u="none" strike="noStrike" cap="none" dirty="0"/>
                        <a:t>시간 단위로 선택한다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가능시간범위</a:t>
                      </a:r>
                      <a:r>
                        <a:rPr lang="en-US" altLang="ko-KR" sz="1300" b="0" u="none" strike="noStrike" cap="none" dirty="0"/>
                        <a:t>(09~22</a:t>
                      </a:r>
                      <a:r>
                        <a:rPr lang="ko-KR" altLang="en-US" sz="1300" b="0" u="none" strike="noStrike" cap="none" dirty="0"/>
                        <a:t>시</a:t>
                      </a:r>
                      <a:r>
                        <a:rPr lang="en-US" altLang="ko-KR" sz="1300" b="0" u="none" strike="noStrike" cap="none" dirty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등록하기 버튼을 눌러서 등록 확인 페이지로 이동하고</a:t>
                      </a:r>
                      <a:r>
                        <a:rPr lang="en-US" altLang="ko-KR" sz="1300" b="0" u="none" strike="noStrike" cap="none" dirty="0"/>
                        <a:t>, </a:t>
                      </a:r>
                      <a:r>
                        <a:rPr lang="ko-KR" altLang="en-US" sz="1300" b="0" u="none" strike="noStrike" cap="none" dirty="0"/>
                        <a:t>해당 페이지에서 예약 완료를 위한 계좌 번호를 발급받는다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467832" y="1237124"/>
            <a:ext cx="8059479" cy="5620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477925" y="1972353"/>
            <a:ext cx="1020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세미나명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2392325" y="1972352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679943" y="2387023"/>
            <a:ext cx="616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부제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2392325" y="2397086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93111" y="2757167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시간선택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414128" y="1355604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공간선택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2392325" y="1355602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zone1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264195" y="1355602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zone2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136065" y="1355602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zone3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007935" y="1355602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zone4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871308" y="2757167"/>
            <a:ext cx="414670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288106" y="2757167"/>
            <a:ext cx="423174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711280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136582" y="2757167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553380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976554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399728" y="2757167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816526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239700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665002" y="2757167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18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081800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504974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928148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18694" y="3775408"/>
            <a:ext cx="935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카테고리선택</a:t>
            </a:r>
            <a:endParaRPr lang="ko-KR" altLang="en-US" sz="1400" dirty="0"/>
          </a:p>
        </p:txBody>
      </p:sp>
      <p:sp>
        <p:nvSpPr>
          <p:cNvPr id="60" name="직사각형 59"/>
          <p:cNvSpPr/>
          <p:nvPr/>
        </p:nvSpPr>
        <p:spPr>
          <a:xfrm>
            <a:off x="2074390" y="369934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IT</a:t>
            </a:r>
            <a:r>
              <a:rPr lang="ko-KR" altLang="en-US" sz="1400" dirty="0">
                <a:solidFill>
                  <a:schemeClr val="tx1"/>
                </a:solidFill>
              </a:rPr>
              <a:t>기술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3136582" y="369934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스포츠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4198774" y="369934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건강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2074390" y="410028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음식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136582" y="410028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음악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4198774" y="410028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가족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2074390" y="449418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언어문화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3136582" y="449418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영상제작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4198774" y="449418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기타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93111" y="4966743"/>
            <a:ext cx="786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세미나 소개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1881961" y="4928182"/>
            <a:ext cx="5469361" cy="795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670467" y="6382823"/>
            <a:ext cx="1233376" cy="3934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등록하기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64510" y="5822667"/>
            <a:ext cx="139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최대 인원수</a:t>
            </a:r>
            <a:endParaRPr lang="ko-KR" altLang="en-US" sz="1400" dirty="0"/>
          </a:p>
        </p:txBody>
      </p:sp>
      <p:sp>
        <p:nvSpPr>
          <p:cNvPr id="82" name="직사각형 81"/>
          <p:cNvSpPr/>
          <p:nvPr/>
        </p:nvSpPr>
        <p:spPr>
          <a:xfrm>
            <a:off x="1988288" y="5840504"/>
            <a:ext cx="53054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240810" y="1216647"/>
            <a:ext cx="217967" cy="2549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3236798" y="5822667"/>
            <a:ext cx="139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참가비 설정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4497571" y="5840504"/>
            <a:ext cx="167731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700320" y="2577940"/>
            <a:ext cx="217967" cy="2549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3561483" y="6255371"/>
            <a:ext cx="217967" cy="2549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786252"/>
              </p:ext>
            </p:extLst>
          </p:nvPr>
        </p:nvGraphicFramePr>
        <p:xfrm>
          <a:off x="9181159" y="1655424"/>
          <a:ext cx="2272876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728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hj_user_w_semiReg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893110" y="3234277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날짜선택</a:t>
            </a:r>
            <a:endParaRPr lang="ko-KR" altLang="en-US" sz="1400" dirty="0"/>
          </a:p>
        </p:txBody>
      </p:sp>
      <p:sp>
        <p:nvSpPr>
          <p:cNvPr id="61" name="직사각형 60"/>
          <p:cNvSpPr/>
          <p:nvPr/>
        </p:nvSpPr>
        <p:spPr>
          <a:xfrm>
            <a:off x="2240810" y="3234277"/>
            <a:ext cx="278730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세미나등록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등록 폼</a:t>
            </a:r>
          </a:p>
        </p:txBody>
      </p:sp>
    </p:spTree>
    <p:extLst>
      <p:ext uri="{BB962C8B-B14F-4D97-AF65-F5344CB8AC3E}">
        <p14:creationId xmlns:p14="http://schemas.microsoft.com/office/powerpoint/2010/main" val="3955267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세미나등록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등록 폼</a:t>
            </a:r>
          </a:p>
        </p:txBody>
      </p:sp>
      <p:pic>
        <p:nvPicPr>
          <p:cNvPr id="2050" name="Picture 2" descr="C:\Users\ezen-033\Desktop\세미나등록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37" y="1256561"/>
            <a:ext cx="4928130" cy="535589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49533" y="1837267"/>
            <a:ext cx="4114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세미나 등록 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세미나 명</a:t>
            </a:r>
            <a:r>
              <a:rPr lang="en-US" altLang="ko-KR" dirty="0"/>
              <a:t>, </a:t>
            </a:r>
            <a:r>
              <a:rPr lang="ko-KR" altLang="en-US" dirty="0"/>
              <a:t>부제</a:t>
            </a:r>
            <a:r>
              <a:rPr lang="en-US" altLang="ko-KR" dirty="0"/>
              <a:t>, </a:t>
            </a:r>
            <a:r>
              <a:rPr lang="ko-KR" altLang="en-US" dirty="0"/>
              <a:t>장소</a:t>
            </a:r>
            <a:r>
              <a:rPr lang="en-US" altLang="ko-KR" dirty="0"/>
              <a:t>, </a:t>
            </a:r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시간</a:t>
            </a:r>
            <a:r>
              <a:rPr lang="en-US" altLang="ko-KR" dirty="0"/>
              <a:t>, </a:t>
            </a:r>
            <a:r>
              <a:rPr lang="ko-KR" altLang="en-US" dirty="0"/>
              <a:t>카테고리를 선택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세미나소개</a:t>
            </a:r>
            <a:r>
              <a:rPr lang="en-US" altLang="ko-KR" dirty="0"/>
              <a:t>, </a:t>
            </a:r>
            <a:r>
              <a:rPr lang="ko-KR" altLang="en-US" dirty="0"/>
              <a:t>최대 인원수</a:t>
            </a:r>
            <a:r>
              <a:rPr lang="en-US" altLang="ko-KR" dirty="0"/>
              <a:t>, </a:t>
            </a:r>
            <a:r>
              <a:rPr lang="ko-KR" altLang="en-US" dirty="0"/>
              <a:t>참가비를 설정하여 등록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44674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023687674"/>
              </p:ext>
            </p:extLst>
          </p:nvPr>
        </p:nvGraphicFramePr>
        <p:xfrm>
          <a:off x="8936516" y="2190118"/>
          <a:ext cx="2952330" cy="443828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022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1360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100" b="0" u="none" strike="noStrike" cap="none" dirty="0"/>
                        <a:t>회원가입에 필요한 정보를 </a:t>
                      </a:r>
                      <a:r>
                        <a:rPr lang="ko-KR" altLang="en-US" sz="1100" b="0" u="none" strike="noStrike" cap="none" dirty="0" err="1"/>
                        <a:t>입력받는</a:t>
                      </a:r>
                      <a:r>
                        <a:rPr lang="ko-KR" altLang="en-US" sz="1100" b="0" u="none" strike="noStrike" cap="none" dirty="0"/>
                        <a:t> 폼</a:t>
                      </a:r>
                      <a:r>
                        <a:rPr lang="en-US" altLang="ko-KR" sz="1100" b="0" u="none" strike="noStrike" cap="none" dirty="0"/>
                        <a:t>, </a:t>
                      </a:r>
                      <a:r>
                        <a:rPr lang="ko-KR" altLang="en-US" sz="1100" b="0" u="none" strike="noStrike" cap="none" dirty="0"/>
                        <a:t>아이디</a:t>
                      </a:r>
                      <a:r>
                        <a:rPr lang="en-US" altLang="ko-KR" sz="1100" b="0" u="none" strike="noStrike" cap="none" baseline="0" dirty="0"/>
                        <a:t>, </a:t>
                      </a:r>
                      <a:r>
                        <a:rPr lang="ko-KR" altLang="en-US" sz="1100" b="0" u="none" strike="noStrike" cap="none" baseline="0" dirty="0"/>
                        <a:t>비밀번호</a:t>
                      </a:r>
                      <a:r>
                        <a:rPr lang="en-US" altLang="ko-KR" sz="1100" b="0" u="none" strike="noStrike" cap="none" baseline="0" dirty="0"/>
                        <a:t>, </a:t>
                      </a:r>
                      <a:r>
                        <a:rPr lang="ko-KR" altLang="en-US" sz="1100" b="0" u="none" strike="noStrike" cap="none" baseline="0" dirty="0" err="1"/>
                        <a:t>이메일</a:t>
                      </a:r>
                      <a:r>
                        <a:rPr lang="en-US" altLang="ko-KR" sz="1100" b="0" u="none" strike="noStrike" cap="none" baseline="0" dirty="0"/>
                        <a:t>, </a:t>
                      </a:r>
                      <a:r>
                        <a:rPr lang="ko-KR" altLang="en-US" sz="1100" b="0" u="none" strike="noStrike" cap="none" baseline="0" dirty="0"/>
                        <a:t>닉네임을 </a:t>
                      </a:r>
                      <a:r>
                        <a:rPr lang="ko-KR" altLang="en-US" sz="1100" b="0" u="none" strike="noStrike" cap="none" baseline="0" dirty="0" err="1"/>
                        <a:t>입력받고</a:t>
                      </a:r>
                      <a:r>
                        <a:rPr lang="en-US" altLang="ko-KR" sz="1100" b="0" u="none" strike="noStrike" cap="none" baseline="0" dirty="0"/>
                        <a:t>, </a:t>
                      </a:r>
                      <a:r>
                        <a:rPr lang="ko-KR" altLang="en-US" sz="1100" b="0" u="none" strike="noStrike" cap="none" baseline="0" dirty="0" err="1"/>
                        <a:t>셀렉트</a:t>
                      </a:r>
                      <a:r>
                        <a:rPr lang="ko-KR" altLang="en-US" sz="1100" b="0" u="none" strike="noStrike" cap="none" baseline="0" dirty="0"/>
                        <a:t> 메뉴를 통해 관심카테고리를 선택한다</a:t>
                      </a:r>
                      <a:r>
                        <a:rPr lang="en-US" altLang="ko-KR" sz="1100" b="0" u="none" strike="noStrike" cap="none" baseline="0" dirty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481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100" b="0" u="none" strike="noStrike" cap="none" dirty="0"/>
                        <a:t>아이디를 입력하기 위해서 해당 창을 클릭할 시</a:t>
                      </a:r>
                      <a:r>
                        <a:rPr lang="en-US" altLang="ko-KR" sz="1100" b="0" u="none" strike="noStrike" cap="none" dirty="0"/>
                        <a:t>,</a:t>
                      </a:r>
                      <a:r>
                        <a:rPr lang="en-US" altLang="ko-KR" sz="1100" b="0" u="none" strike="noStrike" cap="none" baseline="0" dirty="0"/>
                        <a:t> </a:t>
                      </a:r>
                      <a:r>
                        <a:rPr lang="ko-KR" altLang="en-US" sz="1100" b="0" u="none" strike="noStrike" cap="none" baseline="0" dirty="0"/>
                        <a:t>중복된 아이디를 확인하기 위한 </a:t>
                      </a:r>
                      <a:r>
                        <a:rPr lang="ko-KR" altLang="en-US" sz="1100" b="0" u="none" strike="noStrike" cap="none" baseline="0" dirty="0" err="1"/>
                        <a:t>팝업창이</a:t>
                      </a:r>
                      <a:r>
                        <a:rPr lang="ko-KR" altLang="en-US" sz="1100" b="0" u="none" strike="noStrike" cap="none" baseline="0" dirty="0"/>
                        <a:t> 생성되며</a:t>
                      </a:r>
                      <a:r>
                        <a:rPr lang="en-US" altLang="ko-KR" sz="1100" b="0" u="none" strike="noStrike" cap="none" baseline="0" dirty="0"/>
                        <a:t>, </a:t>
                      </a:r>
                      <a:r>
                        <a:rPr lang="ko-KR" altLang="en-US" sz="1100" b="0" u="none" strike="noStrike" cap="none" baseline="0" dirty="0"/>
                        <a:t>해당 </a:t>
                      </a:r>
                      <a:r>
                        <a:rPr lang="ko-KR" altLang="en-US" sz="1100" b="0" u="none" strike="noStrike" cap="none" baseline="0" dirty="0" err="1"/>
                        <a:t>팝업창에서</a:t>
                      </a:r>
                      <a:r>
                        <a:rPr lang="ko-KR" altLang="en-US" sz="1100" b="0" u="none" strike="noStrike" cap="none" baseline="0" dirty="0"/>
                        <a:t> 중복확인 및 아이디 사용 버튼을 통해 해당 폼을 채울 수 있다</a:t>
                      </a:r>
                      <a:r>
                        <a:rPr lang="en-US" altLang="ko-KR" sz="1100" b="0" u="none" strike="noStrike" cap="none" baseline="0" dirty="0"/>
                        <a:t>.</a:t>
                      </a:r>
                      <a:r>
                        <a:rPr lang="ko-KR" altLang="en-US" sz="1100" b="0" u="none" strike="noStrike" cap="none" baseline="0" dirty="0"/>
                        <a:t> </a:t>
                      </a:r>
                      <a:endParaRPr lang="en-US" altLang="ko-KR" sz="1100" b="0" u="none" strike="noStrike" cap="none" dirty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481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/>
                        <a:t>비밀번호는 서로 같은 값을 입력하도록 검증 과정을 둔다</a:t>
                      </a:r>
                      <a:r>
                        <a:rPr lang="en-US" altLang="ko-KR" sz="1100" b="0" u="none" strike="noStrike" cap="none" dirty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100" b="0" u="none" strike="noStrike" cap="none" dirty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err="1"/>
                        <a:t>이메일의</a:t>
                      </a:r>
                      <a:r>
                        <a:rPr lang="ko-KR" altLang="en-US" sz="1100" b="0" u="none" strike="noStrike" cap="none" dirty="0"/>
                        <a:t> 경우도 </a:t>
                      </a:r>
                      <a:r>
                        <a:rPr lang="ko-KR" altLang="en-US" sz="1100" b="0" u="none" strike="noStrike" cap="none" dirty="0" err="1"/>
                        <a:t>정규표현식을</a:t>
                      </a:r>
                      <a:r>
                        <a:rPr lang="ko-KR" altLang="en-US" sz="1100" b="0" u="none" strike="noStrike" cap="none" dirty="0"/>
                        <a:t> 사용하여 </a:t>
                      </a:r>
                      <a:r>
                        <a:rPr lang="en-US" altLang="ko-KR" sz="1100" b="0" u="none" strike="noStrike" cap="none" dirty="0" err="1">
                          <a:hlinkClick r:id="rId3"/>
                        </a:rPr>
                        <a:t>abcd@abcd.abc</a:t>
                      </a:r>
                      <a:r>
                        <a:rPr lang="en-US" altLang="ko-KR" sz="1100" b="0" u="none" strike="noStrike" cap="none" dirty="0"/>
                        <a:t> </a:t>
                      </a:r>
                      <a:r>
                        <a:rPr lang="ko-KR" altLang="en-US" sz="1100" b="0" u="none" strike="noStrike" cap="none" dirty="0"/>
                        <a:t>형태의 </a:t>
                      </a:r>
                      <a:r>
                        <a:rPr lang="ko-KR" altLang="en-US" sz="1100" b="0" u="none" strike="noStrike" cap="none" dirty="0" err="1"/>
                        <a:t>이메일을</a:t>
                      </a:r>
                      <a:r>
                        <a:rPr lang="ko-KR" altLang="en-US" sz="1100" b="0" u="none" strike="noStrike" cap="none" dirty="0"/>
                        <a:t> </a:t>
                      </a:r>
                      <a:r>
                        <a:rPr lang="ko-KR" altLang="en-US" sz="1100" b="0" u="none" strike="noStrike" cap="none" dirty="0" err="1"/>
                        <a:t>입력받도록</a:t>
                      </a:r>
                      <a:r>
                        <a:rPr lang="ko-KR" altLang="en-US" sz="1100" b="0" u="none" strike="noStrike" cap="none" dirty="0"/>
                        <a:t> 한다</a:t>
                      </a:r>
                      <a:r>
                        <a:rPr lang="en-US" altLang="ko-KR" sz="1100" b="0" u="none" strike="noStrike" cap="none" dirty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9154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/>
                        <a:t>이미지를 </a:t>
                      </a:r>
                      <a:r>
                        <a:rPr lang="ko-KR" altLang="en-US" sz="1100" b="0" u="none" strike="noStrike" cap="none" dirty="0" err="1"/>
                        <a:t>업로드하는</a:t>
                      </a:r>
                      <a:r>
                        <a:rPr lang="ko-KR" altLang="en-US" sz="1100" b="0" u="none" strike="noStrike" cap="none" dirty="0"/>
                        <a:t> 경우 내가 </a:t>
                      </a:r>
                      <a:r>
                        <a:rPr lang="ko-KR" altLang="en-US" sz="1100" b="0" u="none" strike="noStrike" cap="none" dirty="0" err="1"/>
                        <a:t>업로드한</a:t>
                      </a:r>
                      <a:r>
                        <a:rPr lang="ko-KR" altLang="en-US" sz="1100" b="0" u="none" strike="noStrike" cap="none" dirty="0"/>
                        <a:t> 이미지를 </a:t>
                      </a:r>
                      <a:r>
                        <a:rPr lang="ko-KR" altLang="en-US" sz="1100" b="0" u="none" strike="noStrike" cap="none" dirty="0" err="1"/>
                        <a:t>미리볼</a:t>
                      </a:r>
                      <a:r>
                        <a:rPr lang="ko-KR" altLang="en-US" sz="1100" b="0" u="none" strike="noStrike" cap="none" dirty="0"/>
                        <a:t> 수 있다</a:t>
                      </a:r>
                      <a:r>
                        <a:rPr lang="en-US" altLang="ko-KR" sz="11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827930" y="1337514"/>
            <a:ext cx="1192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519953" y="1165412"/>
            <a:ext cx="7745506" cy="54595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205318" y="1775001"/>
            <a:ext cx="4146175" cy="286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아이디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191870" y="2143549"/>
            <a:ext cx="4159623" cy="3217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비밀번호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191870" y="2536997"/>
            <a:ext cx="4159623" cy="3162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비밀번호확인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187387" y="2924481"/>
            <a:ext cx="4182035" cy="335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</a:rPr>
              <a:t>이메일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187388" y="3320922"/>
            <a:ext cx="4164106" cy="328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788024" y="6042212"/>
            <a:ext cx="3092823" cy="4661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81000" y="1165412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351493" y="1792935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2205317" y="5111884"/>
            <a:ext cx="4146177" cy="385211"/>
            <a:chOff x="2205317" y="5190553"/>
            <a:chExt cx="4249766" cy="484069"/>
          </a:xfrm>
        </p:grpSpPr>
        <p:sp>
          <p:nvSpPr>
            <p:cNvPr id="21" name="직사각형 20"/>
            <p:cNvSpPr/>
            <p:nvPr/>
          </p:nvSpPr>
          <p:spPr>
            <a:xfrm>
              <a:off x="2205317" y="5190553"/>
              <a:ext cx="1174377" cy="4751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관심</a:t>
              </a:r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이등변 삼각형 23"/>
            <p:cNvSpPr/>
            <p:nvPr/>
          </p:nvSpPr>
          <p:spPr>
            <a:xfrm rot="10800000">
              <a:off x="3016623" y="5316317"/>
              <a:ext cx="259977" cy="25050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778623" y="5195023"/>
              <a:ext cx="1174377" cy="4751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관심</a:t>
              </a:r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이등변 삼각형 30"/>
            <p:cNvSpPr/>
            <p:nvPr/>
          </p:nvSpPr>
          <p:spPr>
            <a:xfrm rot="10800000">
              <a:off x="4589929" y="5320787"/>
              <a:ext cx="259977" cy="25050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280210" y="5199493"/>
              <a:ext cx="1174873" cy="4751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관심</a:t>
              </a:r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이등변 삼각형 32"/>
            <p:cNvSpPr/>
            <p:nvPr/>
          </p:nvSpPr>
          <p:spPr>
            <a:xfrm rot="10800000">
              <a:off x="6091516" y="5325257"/>
              <a:ext cx="259977" cy="25050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6378387" y="2465288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6455083" y="2990726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2187388" y="3731059"/>
            <a:ext cx="4164106" cy="328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닉네임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187388" y="4171326"/>
            <a:ext cx="4164106" cy="328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주소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187388" y="4620059"/>
            <a:ext cx="4164106" cy="328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6455083" y="4636993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289984"/>
              </p:ext>
            </p:extLst>
          </p:nvPr>
        </p:nvGraphicFramePr>
        <p:xfrm>
          <a:off x="9407655" y="1503449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hj_user_w_signUp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회원가입 폼</a:t>
            </a:r>
          </a:p>
        </p:txBody>
      </p:sp>
    </p:spTree>
    <p:extLst>
      <p:ext uri="{BB962C8B-B14F-4D97-AF65-F5344CB8AC3E}">
        <p14:creationId xmlns:p14="http://schemas.microsoft.com/office/powerpoint/2010/main" val="1054451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세미나등록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등록 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60266" y="1540935"/>
            <a:ext cx="36914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페이지를 이동하지 않고 장소와 날짜를 선택 시 </a:t>
            </a:r>
            <a:r>
              <a:rPr lang="en-US" altLang="ko-KR" dirty="0"/>
              <a:t>AJAX</a:t>
            </a:r>
            <a:r>
              <a:rPr lang="ko-KR" altLang="en-US" dirty="0"/>
              <a:t>를 통해서 예약된 시간정보를 호출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호출된 정보를 이용하여 선택 불가능한 시간 표시</a:t>
            </a:r>
            <a:r>
              <a:rPr lang="en-US" altLang="ko-KR" dirty="0"/>
              <a:t>.</a:t>
            </a:r>
          </a:p>
        </p:txBody>
      </p:sp>
      <p:pic>
        <p:nvPicPr>
          <p:cNvPr id="3074" name="Picture 2" descr="C:\Users\ezen-033\Desktop\시간정보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81" y="1180492"/>
            <a:ext cx="7361432" cy="26633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ezen-033\Desktop\겹침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81" y="3941632"/>
            <a:ext cx="7361432" cy="26955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060266" y="4233334"/>
            <a:ext cx="3691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선택한 시간이 이미 예약된 시간과 겹치는 경우 </a:t>
            </a:r>
            <a:r>
              <a:rPr lang="ko-KR" altLang="en-US" dirty="0" err="1"/>
              <a:t>알림창</a:t>
            </a:r>
            <a:r>
              <a:rPr lang="ko-KR" altLang="en-US" dirty="0"/>
              <a:t> 호출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43562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세미나등록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등록 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61297" y="1673638"/>
            <a:ext cx="3691467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기능 </a:t>
            </a:r>
            <a:r>
              <a:rPr lang="en-US" altLang="ko-KR" dirty="0"/>
              <a:t>- </a:t>
            </a:r>
            <a:r>
              <a:rPr lang="ko-KR" altLang="en-US" dirty="0"/>
              <a:t>최소 </a:t>
            </a:r>
            <a:r>
              <a:rPr lang="en-US" altLang="ko-KR" dirty="0"/>
              <a:t>2</a:t>
            </a:r>
            <a:r>
              <a:rPr lang="ko-KR" altLang="en-US" dirty="0"/>
              <a:t>시간 이상</a:t>
            </a:r>
            <a:r>
              <a:rPr lang="en-US" altLang="ko-KR" dirty="0"/>
              <a:t>, </a:t>
            </a:r>
            <a:r>
              <a:rPr lang="ko-KR" altLang="en-US" dirty="0"/>
              <a:t>중복되지 않은 시간을 선택한 경우 선택 가능</a:t>
            </a:r>
            <a:r>
              <a:rPr lang="en-US" altLang="ko-KR" dirty="0"/>
              <a:t>.</a:t>
            </a:r>
          </a:p>
        </p:txBody>
      </p:sp>
      <p:pic>
        <p:nvPicPr>
          <p:cNvPr id="4098" name="Picture 2" descr="C:\Users\ezen-033\Desktop\시간선택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48" y="1511092"/>
            <a:ext cx="7018867" cy="231415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725830" y="2820022"/>
            <a:ext cx="40894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문제점</a:t>
            </a:r>
            <a:r>
              <a:rPr lang="en-US" altLang="ko-KR" dirty="0"/>
              <a:t> – </a:t>
            </a:r>
            <a:r>
              <a:rPr lang="ko-KR" altLang="en-US" dirty="0"/>
              <a:t>등록 폼을 작성하는 시기에는 해당 시간이 비어있었지만</a:t>
            </a:r>
            <a:r>
              <a:rPr lang="en-US" altLang="ko-KR" dirty="0"/>
              <a:t>, </a:t>
            </a:r>
            <a:r>
              <a:rPr lang="ko-KR" altLang="en-US" dirty="0"/>
              <a:t>등록 버튼을 누를 때 해당 시간이 다른 사람에 의해 예약이 되어 버린 경우 해당 시간대가 중복 예약되는 경우 발생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725830" y="4674223"/>
            <a:ext cx="4161363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문제 해결 방안</a:t>
            </a:r>
            <a:r>
              <a:rPr lang="en-US" altLang="ko-KR" dirty="0"/>
              <a:t> – </a:t>
            </a:r>
            <a:r>
              <a:rPr lang="ko-KR" altLang="en-US" dirty="0"/>
              <a:t>서버 단에서 등록 바로 이전에 예약하는 시간이 적합한지 추가적 검증이 필요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6" name="Picture 2" descr="C:\Users\ezen-033\Desktop\코드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47" y="4513250"/>
            <a:ext cx="7092439" cy="209074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1972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세미나등록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등록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폼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중복 등록 제어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28" name="Picture 4" descr="C:\Users\ezen-033\Desktop\시간재설정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48" y="1430865"/>
            <a:ext cx="6693889" cy="505645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804333" y="1801799"/>
            <a:ext cx="1828800" cy="1846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467600" y="1634067"/>
            <a:ext cx="412326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</a:t>
            </a:r>
            <a:r>
              <a:rPr lang="en-US" altLang="ko-KR" dirty="0" smtClean="0"/>
              <a:t>submit </a:t>
            </a:r>
            <a:r>
              <a:rPr lang="ko-KR" altLang="en-US" dirty="0" smtClean="0"/>
              <a:t>버튼의 이벤트 전파를 </a:t>
            </a:r>
            <a:r>
              <a:rPr lang="en-US" altLang="ko-KR" dirty="0" err="1" smtClean="0"/>
              <a:t>event.preventDefault</a:t>
            </a:r>
            <a:r>
              <a:rPr lang="en-US" altLang="ko-KR" dirty="0" smtClean="0"/>
              <a:t>()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통해 막고</a:t>
            </a:r>
            <a:r>
              <a:rPr lang="en-US" altLang="ko-KR" dirty="0" smtClean="0"/>
              <a:t>,</a:t>
            </a:r>
          </a:p>
          <a:p>
            <a:endParaRPr lang="en-US" altLang="ko-KR" dirty="0"/>
          </a:p>
          <a:p>
            <a:r>
              <a:rPr lang="ko-KR" altLang="en-US" dirty="0" smtClean="0"/>
              <a:t>등록 직전에 예약된 시간정보를 한번 더 받아온다</a:t>
            </a:r>
            <a:r>
              <a:rPr lang="en-US" altLang="ko-KR" dirty="0" smtClean="0"/>
              <a:t>.(*</a:t>
            </a:r>
            <a:r>
              <a:rPr lang="ko-KR" altLang="en-US" dirty="0" smtClean="0"/>
              <a:t>변수 </a:t>
            </a:r>
            <a:r>
              <a:rPr lang="en-US" altLang="ko-KR" dirty="0" err="1" smtClean="0"/>
              <a:t>unableTime</a:t>
            </a:r>
            <a:r>
              <a:rPr lang="ko-KR" altLang="en-US" dirty="0" smtClean="0"/>
              <a:t>에 기존 예약된 시간들이 저장되어 있다</a:t>
            </a:r>
            <a:r>
              <a:rPr lang="en-US" altLang="ko-KR" dirty="0" smtClean="0"/>
              <a:t>.)</a:t>
            </a:r>
          </a:p>
          <a:p>
            <a:endParaRPr lang="en-US" altLang="ko-KR" dirty="0"/>
          </a:p>
          <a:p>
            <a:r>
              <a:rPr lang="ko-KR" altLang="en-US" dirty="0" smtClean="0"/>
              <a:t>이전 정보의 예약 개수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unableTime.length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새로 받아온 예약 개수 </a:t>
            </a:r>
            <a:r>
              <a:rPr lang="en-US" altLang="ko-KR" dirty="0" smtClean="0"/>
              <a:t>(unableTime2.length)</a:t>
            </a:r>
            <a:r>
              <a:rPr lang="ko-KR" altLang="en-US" dirty="0" smtClean="0"/>
              <a:t>가 다르다면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중간에 새로운 예약이 생겼다는 뜻이므로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조건문을</a:t>
            </a:r>
            <a:r>
              <a:rPr lang="ko-KR" altLang="en-US" dirty="0" smtClean="0"/>
              <a:t> 통해 해당 배열들의 길이가 같으면 </a:t>
            </a:r>
            <a:r>
              <a:rPr lang="en-US" altLang="ko-KR" dirty="0" smtClean="0"/>
              <a:t>submit()</a:t>
            </a:r>
            <a:r>
              <a:rPr lang="ko-KR" altLang="en-US" dirty="0" smtClean="0"/>
              <a:t>을 실행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그렇지 않으면 시간정보가 변경되었음을 알림을 통해 알린다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134533" y="4673600"/>
            <a:ext cx="4734148" cy="10498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3120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세미나등록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등록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폼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중복 등록 제어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67600" y="1634067"/>
            <a:ext cx="412326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기존 </a:t>
            </a:r>
            <a:r>
              <a:rPr lang="en-US" altLang="ko-KR" dirty="0"/>
              <a:t>submit </a:t>
            </a:r>
            <a:r>
              <a:rPr lang="ko-KR" altLang="en-US" dirty="0"/>
              <a:t>버튼의 이벤트 전파를 </a:t>
            </a:r>
            <a:r>
              <a:rPr lang="en-US" altLang="ko-KR" dirty="0" err="1"/>
              <a:t>event.preventDefault</a:t>
            </a:r>
            <a:r>
              <a:rPr lang="en-US" altLang="ko-KR" dirty="0"/>
              <a:t>()</a:t>
            </a:r>
            <a:r>
              <a:rPr lang="ko-KR" altLang="en-US" dirty="0" err="1"/>
              <a:t>메소드를</a:t>
            </a:r>
            <a:r>
              <a:rPr lang="ko-KR" altLang="en-US" dirty="0"/>
              <a:t> 통해 막고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등록 직전에 예약된 시간정보를 한번 더 받아온다</a:t>
            </a:r>
            <a:r>
              <a:rPr lang="en-US" altLang="ko-KR" dirty="0"/>
              <a:t>.(*</a:t>
            </a:r>
            <a:r>
              <a:rPr lang="ko-KR" altLang="en-US" dirty="0"/>
              <a:t>변수 </a:t>
            </a:r>
            <a:r>
              <a:rPr lang="en-US" altLang="ko-KR" dirty="0" err="1"/>
              <a:t>unableTime</a:t>
            </a:r>
            <a:r>
              <a:rPr lang="ko-KR" altLang="en-US" dirty="0"/>
              <a:t>에 기존 예약된 시간들이 저장되어 있다</a:t>
            </a:r>
            <a:r>
              <a:rPr lang="en-US" altLang="ko-KR" dirty="0"/>
              <a:t>.)</a:t>
            </a:r>
          </a:p>
          <a:p>
            <a:endParaRPr lang="en-US" altLang="ko-KR" dirty="0"/>
          </a:p>
          <a:p>
            <a:r>
              <a:rPr lang="ko-KR" altLang="en-US" dirty="0"/>
              <a:t>이전 정보의 예약 개수 </a:t>
            </a:r>
            <a:r>
              <a:rPr lang="en-US" altLang="ko-KR" dirty="0"/>
              <a:t>(</a:t>
            </a:r>
            <a:r>
              <a:rPr lang="en-US" altLang="ko-KR" dirty="0" err="1"/>
              <a:t>unableTime.length</a:t>
            </a:r>
            <a:r>
              <a:rPr lang="en-US" altLang="ko-KR" dirty="0"/>
              <a:t>)</a:t>
            </a:r>
            <a:r>
              <a:rPr lang="ko-KR" altLang="en-US" dirty="0"/>
              <a:t>와 새로 받아온 예약 개수 </a:t>
            </a:r>
            <a:r>
              <a:rPr lang="en-US" altLang="ko-KR" dirty="0"/>
              <a:t>(unableTime2.length)</a:t>
            </a:r>
            <a:r>
              <a:rPr lang="ko-KR" altLang="en-US" dirty="0"/>
              <a:t>가 다르다면</a:t>
            </a:r>
            <a:r>
              <a:rPr lang="en-US" altLang="ko-KR" dirty="0"/>
              <a:t>, </a:t>
            </a:r>
            <a:r>
              <a:rPr lang="ko-KR" altLang="en-US" dirty="0"/>
              <a:t>중간에 새로운 예약이 생겼다는 뜻이므로</a:t>
            </a:r>
            <a:r>
              <a:rPr lang="en-US" altLang="ko-KR" dirty="0"/>
              <a:t>, </a:t>
            </a:r>
            <a:r>
              <a:rPr lang="ko-KR" altLang="en-US" dirty="0" err="1"/>
              <a:t>조건문을</a:t>
            </a:r>
            <a:r>
              <a:rPr lang="ko-KR" altLang="en-US" dirty="0"/>
              <a:t> 통해 해당 배열들의 길이가 같으면 </a:t>
            </a:r>
            <a:r>
              <a:rPr lang="en-US" altLang="ko-KR" dirty="0"/>
              <a:t>submit()</a:t>
            </a:r>
            <a:r>
              <a:rPr lang="ko-KR" altLang="en-US" dirty="0"/>
              <a:t>을 실행</a:t>
            </a:r>
            <a:r>
              <a:rPr lang="en-US" altLang="ko-KR" dirty="0"/>
              <a:t>, </a:t>
            </a:r>
            <a:r>
              <a:rPr lang="ko-KR" altLang="en-US" dirty="0"/>
              <a:t>그렇지 않으면 시간정보가 변경되었음을 알림을 통해 알린다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050" name="Picture 2" descr="C:\Users\ezen-033\Desktop\시간재설정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56" y="1492369"/>
            <a:ext cx="6036934" cy="503782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5454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297292183"/>
              </p:ext>
            </p:extLst>
          </p:nvPr>
        </p:nvGraphicFramePr>
        <p:xfrm>
          <a:off x="8911115" y="3224312"/>
          <a:ext cx="2952330" cy="8077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등록완료</a:t>
                      </a:r>
                      <a:r>
                        <a:rPr lang="en-US" altLang="ko-KR" sz="1300" b="0" u="none" strike="noStrike" cap="none" dirty="0"/>
                        <a:t>, </a:t>
                      </a:r>
                      <a:r>
                        <a:rPr lang="ko-KR" altLang="en-US" sz="1300" b="0" u="none" strike="noStrike" cap="none" dirty="0"/>
                        <a:t>예약을 위한 계좌번호 발급 확인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467832" y="1237124"/>
            <a:ext cx="8059479" cy="5387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1497880" y="2375789"/>
            <a:ext cx="59993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세미나 등록이 완료되었습니다</a:t>
            </a:r>
            <a:r>
              <a:rPr lang="en-US" altLang="ko-KR" sz="2000" dirty="0"/>
              <a:t>!</a:t>
            </a:r>
          </a:p>
          <a:p>
            <a:pPr algn="ctr"/>
            <a:r>
              <a:rPr lang="ko-KR" altLang="en-US" sz="2000" dirty="0"/>
              <a:t>등록된 내용으로 예약을 진행하기 위해서 아래의 계좌번호로 입금이 필요합니다</a:t>
            </a:r>
            <a:r>
              <a:rPr lang="en-US" altLang="ko-KR" sz="2000" dirty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601000" y="5142156"/>
            <a:ext cx="2022437" cy="62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마이페이지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2199582" y="5142156"/>
            <a:ext cx="2022437" cy="62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메인화면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344706" y="3539266"/>
            <a:ext cx="1866094" cy="8498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우리은행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3207527" y="3539266"/>
            <a:ext cx="4451918" cy="849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123456789-1235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994922"/>
              </p:ext>
            </p:extLst>
          </p:nvPr>
        </p:nvGraphicFramePr>
        <p:xfrm>
          <a:off x="9138826" y="1761039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hj_user_w_semiReg_Done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3561483" y="6145300"/>
            <a:ext cx="217967" cy="2549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세미나등록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완료 페이지</a:t>
            </a:r>
          </a:p>
        </p:txBody>
      </p:sp>
    </p:spTree>
    <p:extLst>
      <p:ext uri="{BB962C8B-B14F-4D97-AF65-F5344CB8AC3E}">
        <p14:creationId xmlns:p14="http://schemas.microsoft.com/office/powerpoint/2010/main" val="1920959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세미나등록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등록 완료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85314" y="2544295"/>
            <a:ext cx="3416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세미나가 정상적으로 등록되었을 경우 이동하는 페이지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146" name="Picture 2" descr="C:\Users\ezen-033\Desktop\세미나등록완료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88" y="1883280"/>
            <a:ext cx="7106226" cy="372268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5039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80664" y="1138518"/>
            <a:ext cx="5633148" cy="5617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80664" y="1681010"/>
            <a:ext cx="1020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세미나명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2695064" y="1681009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982682" y="2095680"/>
            <a:ext cx="616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부제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2695064" y="2105743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829624" y="2409533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시간선택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85726" y="1238936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공간선택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2772074" y="1201438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zone1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643944" y="1201438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zone2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515814" y="1201438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zone3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387684" y="1201438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zone4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854866" y="2813961"/>
            <a:ext cx="414670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271664" y="2813961"/>
            <a:ext cx="423174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694838" y="281396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120140" y="2813961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536938" y="281396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960112" y="281396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383286" y="2813961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800084" y="281396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223258" y="281396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648560" y="2813961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18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065358" y="281396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488532" y="281396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911706" y="281396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916803" y="3664488"/>
            <a:ext cx="935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카테고리선택</a:t>
            </a:r>
            <a:endParaRPr lang="ko-KR" altLang="en-US" sz="1400" dirty="0"/>
          </a:p>
        </p:txBody>
      </p:sp>
      <p:sp>
        <p:nvSpPr>
          <p:cNvPr id="60" name="직사각형 59"/>
          <p:cNvSpPr/>
          <p:nvPr/>
        </p:nvSpPr>
        <p:spPr>
          <a:xfrm>
            <a:off x="2988314" y="3603999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IT</a:t>
            </a:r>
            <a:r>
              <a:rPr lang="ko-KR" altLang="en-US" sz="1400" dirty="0">
                <a:solidFill>
                  <a:schemeClr val="tx1"/>
                </a:solidFill>
              </a:rPr>
              <a:t>기술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4050506" y="3603999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스포츠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5112698" y="3603999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건강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2988314" y="4004937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음식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4050506" y="4004937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음악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5112698" y="4004937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가족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2988314" y="4398839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언어문화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4050506" y="4398839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영상제작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5112698" y="4398839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기타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879843" y="4893336"/>
            <a:ext cx="786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세미나 소개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2852469" y="4893336"/>
            <a:ext cx="3989557" cy="795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920880" y="6261245"/>
            <a:ext cx="1233376" cy="3934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등록하기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054895" y="5863334"/>
            <a:ext cx="139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최대 인원수</a:t>
            </a:r>
            <a:endParaRPr lang="ko-KR" altLang="en-US" sz="1400" dirty="0"/>
          </a:p>
        </p:txBody>
      </p:sp>
      <p:sp>
        <p:nvSpPr>
          <p:cNvPr id="82" name="직사각형 81"/>
          <p:cNvSpPr/>
          <p:nvPr/>
        </p:nvSpPr>
        <p:spPr>
          <a:xfrm>
            <a:off x="3378673" y="5881171"/>
            <a:ext cx="53054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612408" y="1118214"/>
            <a:ext cx="217967" cy="2881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3937725" y="5875711"/>
            <a:ext cx="1156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참가비 설정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5215837" y="5874875"/>
            <a:ext cx="167731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4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965399034"/>
              </p:ext>
            </p:extLst>
          </p:nvPr>
        </p:nvGraphicFramePr>
        <p:xfrm>
          <a:off x="8834915" y="2818210"/>
          <a:ext cx="2952330" cy="290695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세미나를 등록하기 위한 정보를 입력하는 페이지로 먼저 공간을 선택하여 공간에 대한 시간정보를 불러온다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시간은 최소 </a:t>
                      </a:r>
                      <a:r>
                        <a:rPr lang="en-US" altLang="ko-KR" sz="1300" b="0" u="none" strike="noStrike" cap="none" dirty="0"/>
                        <a:t>2</a:t>
                      </a:r>
                      <a:r>
                        <a:rPr lang="ko-KR" altLang="en-US" sz="1300" b="0" u="none" strike="noStrike" cap="none" dirty="0"/>
                        <a:t>시간으로 </a:t>
                      </a:r>
                      <a:r>
                        <a:rPr lang="en-US" altLang="ko-KR" sz="1300" b="0" u="none" strike="noStrike" cap="none" dirty="0"/>
                        <a:t>1</a:t>
                      </a:r>
                      <a:r>
                        <a:rPr lang="ko-KR" altLang="en-US" sz="1300" b="0" u="none" strike="noStrike" cap="none" dirty="0"/>
                        <a:t>시간 단위로 선택한다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가능시간범위</a:t>
                      </a:r>
                      <a:r>
                        <a:rPr lang="en-US" altLang="ko-KR" sz="1300" b="0" u="none" strike="noStrike" cap="none" dirty="0"/>
                        <a:t>(09~22</a:t>
                      </a:r>
                      <a:r>
                        <a:rPr lang="ko-KR" altLang="en-US" sz="1300" b="0" u="none" strike="noStrike" cap="none" dirty="0"/>
                        <a:t>시</a:t>
                      </a:r>
                      <a:r>
                        <a:rPr lang="en-US" altLang="ko-KR" sz="1300" b="0" u="none" strike="noStrike" cap="none" dirty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등록하기 버튼을 눌러서 등록 확인 페이지로 이동하고</a:t>
                      </a:r>
                      <a:r>
                        <a:rPr lang="en-US" altLang="ko-KR" sz="1300" b="0" u="none" strike="noStrike" cap="none" dirty="0"/>
                        <a:t>, </a:t>
                      </a:r>
                      <a:r>
                        <a:rPr lang="ko-KR" altLang="en-US" sz="1300" b="0" u="none" strike="noStrike" cap="none" dirty="0"/>
                        <a:t>해당 페이지에서 예약 완료를 위한 계좌 번호를 발급받는다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5" name="직사각형 54"/>
          <p:cNvSpPr/>
          <p:nvPr/>
        </p:nvSpPr>
        <p:spPr>
          <a:xfrm>
            <a:off x="1608345" y="2596138"/>
            <a:ext cx="217967" cy="2881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3752806" y="6117152"/>
            <a:ext cx="217967" cy="2881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600295"/>
              </p:ext>
            </p:extLst>
          </p:nvPr>
        </p:nvGraphicFramePr>
        <p:xfrm>
          <a:off x="9062626" y="1801853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hj_user_m_semiReg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1829624" y="3213377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날짜선택</a:t>
            </a:r>
            <a:endParaRPr lang="ko-KR" altLang="en-US" sz="1400" dirty="0"/>
          </a:p>
        </p:txBody>
      </p:sp>
      <p:sp>
        <p:nvSpPr>
          <p:cNvPr id="62" name="직사각형 61"/>
          <p:cNvSpPr/>
          <p:nvPr/>
        </p:nvSpPr>
        <p:spPr>
          <a:xfrm>
            <a:off x="2695064" y="3205430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세미나등록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등록 폼</a:t>
            </a:r>
          </a:p>
        </p:txBody>
      </p:sp>
    </p:spTree>
    <p:extLst>
      <p:ext uri="{BB962C8B-B14F-4D97-AF65-F5344CB8AC3E}">
        <p14:creationId xmlns:p14="http://schemas.microsoft.com/office/powerpoint/2010/main" val="33428550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019615257"/>
              </p:ext>
            </p:extLst>
          </p:nvPr>
        </p:nvGraphicFramePr>
        <p:xfrm>
          <a:off x="8775010" y="3281934"/>
          <a:ext cx="2952330" cy="8077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등록완료</a:t>
                      </a:r>
                      <a:r>
                        <a:rPr lang="en-US" altLang="ko-KR" sz="1300" b="0" u="none" strike="noStrike" cap="none" dirty="0"/>
                        <a:t>, </a:t>
                      </a:r>
                      <a:r>
                        <a:rPr lang="ko-KR" altLang="en-US" sz="1300" b="0" u="none" strike="noStrike" cap="none" dirty="0"/>
                        <a:t>예약을 위한 계좌번호 확인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614744" y="1270296"/>
            <a:ext cx="4369523" cy="5387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2975576" y="1766189"/>
            <a:ext cx="36478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세미나 등록이 완료되었습니다</a:t>
            </a:r>
            <a:r>
              <a:rPr lang="en-US" altLang="ko-KR" sz="1400" dirty="0"/>
              <a:t>!</a:t>
            </a:r>
          </a:p>
          <a:p>
            <a:pPr algn="ctr"/>
            <a:r>
              <a:rPr lang="ko-KR" altLang="en-US" sz="1400" dirty="0"/>
              <a:t>등록된 내용으로 예약을 진행하기 위해</a:t>
            </a:r>
            <a:endParaRPr lang="en-US" altLang="ko-KR" sz="1400" dirty="0"/>
          </a:p>
          <a:p>
            <a:pPr algn="ctr"/>
            <a:r>
              <a:rPr lang="ko-KR" altLang="en-US" sz="1400" dirty="0"/>
              <a:t>아래의 계좌번호로 입금이 필요합니다</a:t>
            </a:r>
            <a:r>
              <a:rPr lang="en-US" altLang="ko-KR" sz="1400" dirty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955576" y="4413324"/>
            <a:ext cx="1629941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마이페이지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3112835" y="4413323"/>
            <a:ext cx="1637312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메인화면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139035" y="2823883"/>
            <a:ext cx="1217812" cy="57374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우리은행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4356847" y="2823883"/>
            <a:ext cx="2228670" cy="573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123456789-1235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228418"/>
              </p:ext>
            </p:extLst>
          </p:nvPr>
        </p:nvGraphicFramePr>
        <p:xfrm>
          <a:off x="9003360" y="2002363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hj_user_m_semiReg_Done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3142877" y="4089674"/>
            <a:ext cx="217967" cy="2881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세미나등록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등록 완료 페이지</a:t>
            </a:r>
          </a:p>
        </p:txBody>
      </p:sp>
    </p:spTree>
    <p:extLst>
      <p:ext uri="{BB962C8B-B14F-4D97-AF65-F5344CB8AC3E}">
        <p14:creationId xmlns:p14="http://schemas.microsoft.com/office/powerpoint/2010/main" val="13654330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945601856"/>
              </p:ext>
            </p:extLst>
          </p:nvPr>
        </p:nvGraphicFramePr>
        <p:xfrm>
          <a:off x="8809515" y="2395382"/>
          <a:ext cx="2952330" cy="413357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100" b="0" u="none" strike="noStrike" cap="none" dirty="0"/>
                        <a:t>프로필 관리를 위한 메뉴로 클릭 시 </a:t>
                      </a:r>
                      <a:r>
                        <a:rPr lang="ko-KR" altLang="en-US" sz="1100" b="0" u="none" strike="noStrike" cap="none" dirty="0" err="1"/>
                        <a:t>팝업창</a:t>
                      </a:r>
                      <a:r>
                        <a:rPr lang="ko-KR" altLang="en-US" sz="1100" b="0" u="none" strike="noStrike" cap="none" dirty="0"/>
                        <a:t> 생성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/>
                        <a:t>세미나 예약 리스트를 확인할 수 있는 페이지로 이동하며</a:t>
                      </a:r>
                      <a:r>
                        <a:rPr lang="en-US" altLang="ko-KR" sz="1100" b="0" u="none" strike="noStrike" cap="none" dirty="0"/>
                        <a:t>, </a:t>
                      </a:r>
                      <a:r>
                        <a:rPr lang="ko-KR" altLang="en-US" sz="1100" b="0" u="none" strike="noStrike" cap="none" dirty="0"/>
                        <a:t>호스트를 위한 장소선택</a:t>
                      </a:r>
                      <a:r>
                        <a:rPr lang="en-US" altLang="ko-KR" sz="1100" b="0" u="none" strike="noStrike" cap="none" dirty="0"/>
                        <a:t>, </a:t>
                      </a:r>
                      <a:r>
                        <a:rPr lang="ko-KR" altLang="en-US" sz="1100" b="0" u="none" strike="noStrike" cap="none" dirty="0"/>
                        <a:t>시간</a:t>
                      </a:r>
                      <a:r>
                        <a:rPr lang="en-US" altLang="ko-KR" sz="1100" b="0" u="none" strike="noStrike" cap="none" dirty="0"/>
                        <a:t>, </a:t>
                      </a:r>
                      <a:r>
                        <a:rPr lang="ko-KR" altLang="en-US" sz="1100" b="0" u="none" strike="noStrike" cap="none" dirty="0"/>
                        <a:t>세미나 이름을 확인할 수 있다</a:t>
                      </a:r>
                      <a:r>
                        <a:rPr lang="en-US" altLang="ko-KR" sz="11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err="1"/>
                        <a:t>밋업</a:t>
                      </a:r>
                      <a:r>
                        <a:rPr lang="ko-KR" altLang="en-US" sz="1100" b="0" u="none" strike="noStrike" cap="none" dirty="0"/>
                        <a:t> 예약 리스트를 확인할 수 있는 페이지로 이동하며</a:t>
                      </a:r>
                      <a:r>
                        <a:rPr lang="en-US" altLang="ko-KR" sz="1100" b="0" u="none" strike="noStrike" cap="none" dirty="0"/>
                        <a:t>, </a:t>
                      </a:r>
                      <a:r>
                        <a:rPr lang="ko-KR" altLang="en-US" sz="1100" b="0" u="none" strike="noStrike" cap="none" dirty="0" err="1"/>
                        <a:t>밋업에</a:t>
                      </a:r>
                      <a:r>
                        <a:rPr lang="ko-KR" altLang="en-US" sz="1100" b="0" u="none" strike="noStrike" cap="none" dirty="0"/>
                        <a:t> 대한 장소</a:t>
                      </a:r>
                      <a:r>
                        <a:rPr lang="en-US" altLang="ko-KR" sz="1100" b="0" u="none" strike="noStrike" cap="none" dirty="0"/>
                        <a:t>, </a:t>
                      </a:r>
                      <a:r>
                        <a:rPr lang="ko-KR" altLang="en-US" sz="1100" b="0" u="none" strike="noStrike" cap="none" dirty="0"/>
                        <a:t>시간</a:t>
                      </a:r>
                      <a:r>
                        <a:rPr lang="en-US" altLang="ko-KR" sz="1100" b="0" u="none" strike="noStrike" cap="none" dirty="0"/>
                        <a:t>,</a:t>
                      </a:r>
                      <a:r>
                        <a:rPr lang="en-US" altLang="ko-KR" sz="1100" b="0" u="none" strike="noStrike" cap="none" baseline="0" dirty="0"/>
                        <a:t> </a:t>
                      </a:r>
                      <a:r>
                        <a:rPr lang="ko-KR" altLang="en-US" sz="1100" b="0" u="none" strike="noStrike" cap="none" baseline="0" dirty="0"/>
                        <a:t>이름 등을 확인할 </a:t>
                      </a:r>
                      <a:r>
                        <a:rPr lang="ko-KR" altLang="en-US" sz="1100" b="0" u="none" strike="noStrike" cap="none" baseline="0" dirty="0" err="1"/>
                        <a:t>수있다</a:t>
                      </a:r>
                      <a:r>
                        <a:rPr lang="en-US" altLang="ko-KR" sz="1100" b="0" u="none" strike="noStrike" cap="none" baseline="0" dirty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/>
                        <a:t>문의</a:t>
                      </a:r>
                      <a:r>
                        <a:rPr lang="ko-KR" altLang="en-US" sz="1100" b="0" u="none" strike="noStrike" cap="none" baseline="0" dirty="0"/>
                        <a:t> 사항 리스트를 확인할 수 있는 페이지로 이동하며</a:t>
                      </a:r>
                      <a:r>
                        <a:rPr lang="en-US" altLang="ko-KR" sz="1100" b="0" u="none" strike="noStrike" cap="none" baseline="0" dirty="0"/>
                        <a:t>, </a:t>
                      </a:r>
                      <a:r>
                        <a:rPr lang="ko-KR" altLang="en-US" sz="1100" b="0" u="none" strike="noStrike" cap="none" baseline="0" dirty="0"/>
                        <a:t>문의 사항은 서비스에 대한 </a:t>
                      </a:r>
                      <a:r>
                        <a:rPr lang="en-US" altLang="ko-KR" sz="1100" b="0" u="none" strike="noStrike" cap="none" baseline="0" dirty="0" err="1"/>
                        <a:t>QnA</a:t>
                      </a:r>
                      <a:r>
                        <a:rPr lang="en-US" altLang="ko-KR" sz="1100" b="0" u="none" strike="noStrike" cap="none" baseline="0" dirty="0"/>
                        <a:t>, </a:t>
                      </a:r>
                      <a:r>
                        <a:rPr lang="ko-KR" altLang="en-US" sz="1100" b="0" u="none" strike="noStrike" cap="none" baseline="0" dirty="0"/>
                        <a:t>장소에 대한 </a:t>
                      </a:r>
                      <a:r>
                        <a:rPr lang="en-US" altLang="ko-KR" sz="1100" b="0" u="none" strike="noStrike" cap="none" baseline="0" dirty="0" err="1"/>
                        <a:t>QnA</a:t>
                      </a:r>
                      <a:r>
                        <a:rPr lang="en-US" altLang="ko-KR" sz="1100" b="0" u="none" strike="noStrike" cap="none" baseline="0" dirty="0"/>
                        <a:t>, </a:t>
                      </a:r>
                      <a:r>
                        <a:rPr lang="ko-KR" altLang="en-US" sz="1100" b="0" u="none" strike="noStrike" cap="none" baseline="0" dirty="0"/>
                        <a:t>세미나에 관한 </a:t>
                      </a:r>
                      <a:r>
                        <a:rPr lang="en-US" altLang="ko-KR" sz="1100" b="0" u="none" strike="noStrike" cap="none" baseline="0" dirty="0" err="1"/>
                        <a:t>QnA</a:t>
                      </a:r>
                      <a:r>
                        <a:rPr lang="en-US" altLang="ko-KR" sz="1100" b="0" u="none" strike="noStrike" cap="none" baseline="0" dirty="0"/>
                        <a:t>, </a:t>
                      </a:r>
                      <a:r>
                        <a:rPr lang="ko-KR" altLang="en-US" sz="1100" b="0" u="none" strike="noStrike" cap="none" baseline="0" dirty="0" err="1"/>
                        <a:t>밋업에</a:t>
                      </a:r>
                      <a:r>
                        <a:rPr lang="ko-KR" altLang="en-US" sz="1100" b="0" u="none" strike="noStrike" cap="none" baseline="0" dirty="0"/>
                        <a:t> 관한 </a:t>
                      </a:r>
                      <a:r>
                        <a:rPr lang="en-US" altLang="ko-KR" sz="1100" b="0" u="none" strike="noStrike" cap="none" baseline="0" dirty="0" err="1"/>
                        <a:t>QnA</a:t>
                      </a:r>
                      <a:r>
                        <a:rPr lang="ko-KR" altLang="en-US" sz="1100" b="0" u="none" strike="noStrike" cap="none" baseline="0" dirty="0"/>
                        <a:t>로 이루어져 있다</a:t>
                      </a:r>
                      <a:r>
                        <a:rPr lang="en-US" altLang="ko-KR" sz="1100" b="0" u="none" strike="noStrike" cap="none" baseline="0" dirty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/>
                        <a:t>이용후기를 관리하는 페이지로 이동하며</a:t>
                      </a:r>
                      <a:r>
                        <a:rPr lang="en-US" altLang="ko-KR" sz="1100" b="0" u="none" strike="noStrike" cap="none" dirty="0"/>
                        <a:t>, </a:t>
                      </a:r>
                      <a:r>
                        <a:rPr lang="ko-KR" altLang="en-US" sz="1100" b="0" u="none" strike="noStrike" cap="none" dirty="0"/>
                        <a:t>이용후기는 </a:t>
                      </a:r>
                      <a:r>
                        <a:rPr lang="ko-KR" altLang="en-US" sz="1100" b="0" u="none" strike="noStrike" cap="none" dirty="0" err="1"/>
                        <a:t>세미나존</a:t>
                      </a:r>
                      <a:r>
                        <a:rPr lang="en-US" altLang="ko-KR" sz="1100" b="0" u="none" strike="noStrike" cap="none" dirty="0"/>
                        <a:t>,</a:t>
                      </a:r>
                      <a:r>
                        <a:rPr lang="en-US" altLang="ko-KR" sz="1100" b="0" u="none" strike="noStrike" cap="none" baseline="0" dirty="0"/>
                        <a:t> </a:t>
                      </a:r>
                      <a:r>
                        <a:rPr lang="ko-KR" altLang="en-US" sz="1100" b="0" u="none" strike="noStrike" cap="none" baseline="0" dirty="0"/>
                        <a:t>세미나</a:t>
                      </a:r>
                      <a:r>
                        <a:rPr lang="en-US" altLang="ko-KR" sz="1100" b="0" u="none" strike="noStrike" cap="none" baseline="0" dirty="0"/>
                        <a:t>, </a:t>
                      </a:r>
                      <a:r>
                        <a:rPr lang="ko-KR" altLang="en-US" sz="1100" b="0" u="none" strike="noStrike" cap="none" baseline="0" dirty="0" err="1"/>
                        <a:t>밋업에</a:t>
                      </a:r>
                      <a:r>
                        <a:rPr lang="ko-KR" altLang="en-US" sz="1100" b="0" u="none" strike="noStrike" cap="none" baseline="0" dirty="0"/>
                        <a:t> 관한 후기로 총 </a:t>
                      </a:r>
                      <a:r>
                        <a:rPr lang="en-US" altLang="ko-KR" sz="1100" b="0" u="none" strike="noStrike" cap="none" baseline="0" dirty="0"/>
                        <a:t>3</a:t>
                      </a:r>
                      <a:r>
                        <a:rPr lang="ko-KR" altLang="en-US" sz="1100" b="0" u="none" strike="noStrike" cap="none" baseline="0" dirty="0"/>
                        <a:t>가지 종류가 </a:t>
                      </a:r>
                      <a:r>
                        <a:rPr lang="ko-KR" altLang="en-US" sz="1100" b="0" u="none" strike="noStrike" cap="none" baseline="0" dirty="0" err="1"/>
                        <a:t>존재하낟</a:t>
                      </a:r>
                      <a:r>
                        <a:rPr lang="en-US" altLang="ko-KR" sz="1100" b="0" u="none" strike="noStrike" cap="none" baseline="0" dirty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290918" y="1484555"/>
            <a:ext cx="5948978" cy="4937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506533" y="2259105"/>
            <a:ext cx="1032734" cy="10112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프로필이미지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32904" y="2395382"/>
            <a:ext cx="23451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아이디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u="sng" dirty="0"/>
              <a:t>프로필 관리</a:t>
            </a:r>
            <a:endParaRPr lang="en-US" altLang="ko-KR" sz="1400" u="sng" dirty="0"/>
          </a:p>
        </p:txBody>
      </p:sp>
      <p:sp>
        <p:nvSpPr>
          <p:cNvPr id="10" name="직사각형 9"/>
          <p:cNvSpPr/>
          <p:nvPr/>
        </p:nvSpPr>
        <p:spPr>
          <a:xfrm>
            <a:off x="1635162" y="4034118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세미나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예약 리스트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872292" y="4034118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밋업</a:t>
            </a:r>
            <a:r>
              <a:rPr lang="ko-KR" altLang="en-US" sz="1200" dirty="0">
                <a:solidFill>
                  <a:schemeClr val="tx1"/>
                </a:solidFill>
              </a:rPr>
              <a:t> 예약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리스트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238513" y="4034117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문의 사항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관리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99355" y="4034118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이용후기 관리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851699" y="2678654"/>
            <a:ext cx="301214" cy="33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0642"/>
              </p:ext>
            </p:extLst>
          </p:nvPr>
        </p:nvGraphicFramePr>
        <p:xfrm>
          <a:off x="8986426" y="1484555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hj_user_w_myPage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메인 화면</a:t>
            </a:r>
          </a:p>
        </p:txBody>
      </p:sp>
    </p:spTree>
    <p:extLst>
      <p:ext uri="{BB962C8B-B14F-4D97-AF65-F5344CB8AC3E}">
        <p14:creationId xmlns:p14="http://schemas.microsoft.com/office/powerpoint/2010/main" val="40348627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메인 화면</a:t>
            </a:r>
          </a:p>
        </p:txBody>
      </p:sp>
      <p:pic>
        <p:nvPicPr>
          <p:cNvPr id="7170" name="Picture 2" descr="C:\Users\ezen-033\Desktop\마이페이지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89" y="1733550"/>
            <a:ext cx="8659211" cy="430959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902700" y="2381429"/>
            <a:ext cx="3009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프로필관리</a:t>
            </a:r>
            <a:r>
              <a:rPr lang="en-US" altLang="ko-KR" dirty="0"/>
              <a:t>, </a:t>
            </a:r>
            <a:r>
              <a:rPr lang="ko-KR" altLang="en-US" dirty="0"/>
              <a:t>세미나 예약확인</a:t>
            </a:r>
            <a:r>
              <a:rPr lang="en-US" altLang="ko-KR" dirty="0"/>
              <a:t>, </a:t>
            </a:r>
            <a:r>
              <a:rPr lang="ko-KR" altLang="en-US" dirty="0"/>
              <a:t>문의사항 관리</a:t>
            </a:r>
            <a:r>
              <a:rPr lang="en-US" altLang="ko-KR" dirty="0"/>
              <a:t>, </a:t>
            </a:r>
            <a:r>
              <a:rPr lang="ko-KR" altLang="en-US" dirty="0"/>
              <a:t>이용후기 관리 메뉴로 이동할 수 있는 </a:t>
            </a:r>
            <a:r>
              <a:rPr lang="ko-KR" altLang="en-US" dirty="0" err="1"/>
              <a:t>마이페이지</a:t>
            </a:r>
            <a:r>
              <a:rPr lang="ko-KR" altLang="en-US" dirty="0"/>
              <a:t> 초기화면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93683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675907609"/>
              </p:ext>
            </p:extLst>
          </p:nvPr>
        </p:nvGraphicFramePr>
        <p:xfrm>
          <a:off x="8894182" y="3427803"/>
          <a:ext cx="2952330" cy="290695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입력한 아이디에 대한 중복을 조회하는 버튼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해당 아이디가 사용 중인지</a:t>
                      </a:r>
                      <a:r>
                        <a:rPr lang="en-US" altLang="ko-KR" sz="1300" b="0" u="none" strike="noStrike" cap="none" dirty="0"/>
                        <a:t>, </a:t>
                      </a:r>
                      <a:r>
                        <a:rPr lang="ko-KR" altLang="en-US" sz="1300" b="0" u="none" strike="noStrike" cap="none" dirty="0"/>
                        <a:t>사용할 수 있는 아이디인지 알려준다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</a:rPr>
                        <a:t>7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이미 사용 중인 아이디인 경우는 사용하기 버튼이 비활성화 되며</a:t>
                      </a:r>
                      <a:r>
                        <a:rPr lang="en-US" altLang="ko-KR" sz="1300" b="0" u="none" strike="noStrike" cap="none" dirty="0"/>
                        <a:t>, </a:t>
                      </a:r>
                      <a:r>
                        <a:rPr lang="ko-KR" altLang="en-US" sz="1300" b="0" u="none" strike="noStrike" cap="none" dirty="0"/>
                        <a:t>사용할 수 있는 경우는 활성화 된다</a:t>
                      </a:r>
                      <a:r>
                        <a:rPr lang="en-US" altLang="ko-KR" sz="1300" b="0" u="none" strike="noStrike" cap="none" dirty="0"/>
                        <a:t>. </a:t>
                      </a:r>
                      <a:r>
                        <a:rPr lang="ko-KR" altLang="en-US" sz="1300" b="0" u="none" strike="noStrike" cap="none" dirty="0"/>
                        <a:t>사용하기를 누르면</a:t>
                      </a:r>
                      <a:r>
                        <a:rPr lang="en-US" altLang="ko-KR" sz="1300" b="0" u="none" strike="noStrike" cap="none" dirty="0"/>
                        <a:t>,</a:t>
                      </a:r>
                      <a:r>
                        <a:rPr lang="en-US" altLang="ko-KR" sz="1300" b="0" u="none" strike="noStrike" cap="none" baseline="0" dirty="0"/>
                        <a:t> </a:t>
                      </a:r>
                      <a:r>
                        <a:rPr lang="ko-KR" altLang="en-US" sz="1300" b="0" u="none" strike="noStrike" cap="none" baseline="0" dirty="0"/>
                        <a:t>기존 회원가입 폼에 아이디가 채워진다</a:t>
                      </a:r>
                      <a:r>
                        <a:rPr lang="en-US" altLang="ko-KR" sz="1300" b="0" u="none" strike="noStrike" cap="none" baseline="0" dirty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748118" y="1945341"/>
            <a:ext cx="5029200" cy="33707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124636" y="2796988"/>
            <a:ext cx="3263153" cy="5827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아이디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647765" y="2796988"/>
            <a:ext cx="923364" cy="5827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중복확인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03929" y="3630706"/>
            <a:ext cx="3630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해당아이디는 사용할 수 있습니다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400" dirty="0">
                <a:solidFill>
                  <a:srgbClr val="FF0000"/>
                </a:solidFill>
              </a:rPr>
              <a:t>또는 이미 사용 중인 아이디입니다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242982" y="4769223"/>
            <a:ext cx="1752600" cy="394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아이디 사용하기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27094" y="1833282"/>
            <a:ext cx="242047" cy="2241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526741" y="2684929"/>
            <a:ext cx="242047" cy="2241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3121958" y="4657164"/>
            <a:ext cx="242047" cy="2241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205346"/>
              </p:ext>
            </p:extLst>
          </p:nvPr>
        </p:nvGraphicFramePr>
        <p:xfrm>
          <a:off x="9215393" y="2057400"/>
          <a:ext cx="1944216" cy="868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hj_user_w_signUp_popUp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중복확인 팝업</a:t>
            </a:r>
          </a:p>
        </p:txBody>
      </p:sp>
    </p:spTree>
    <p:extLst>
      <p:ext uri="{BB962C8B-B14F-4D97-AF65-F5344CB8AC3E}">
        <p14:creationId xmlns:p14="http://schemas.microsoft.com/office/powerpoint/2010/main" val="14792172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195703120"/>
              </p:ext>
            </p:extLst>
          </p:nvPr>
        </p:nvGraphicFramePr>
        <p:xfrm>
          <a:off x="8936516" y="2190118"/>
          <a:ext cx="2952330" cy="248181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022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13603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100" b="0" u="none" strike="noStrike" cap="none" dirty="0"/>
                        <a:t>기존 회원 정보를 불러와 수정할 수 있는 페이지로 아이디와 이름은 수정 불가능하고</a:t>
                      </a:r>
                      <a:r>
                        <a:rPr lang="en-US" altLang="ko-KR" sz="1100" b="0" u="none" strike="noStrike" cap="none" dirty="0"/>
                        <a:t>, </a:t>
                      </a:r>
                      <a:r>
                        <a:rPr lang="ko-KR" altLang="en-US" sz="1100" b="0" u="none" strike="noStrike" cap="none" dirty="0"/>
                        <a:t>나머지는 수정 가능하다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48159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100" b="0" u="none" strike="noStrike" cap="none" dirty="0"/>
                        <a:t>자바스크립트를 통해 비밀번호</a:t>
                      </a:r>
                      <a:r>
                        <a:rPr lang="ko-KR" altLang="en-US" sz="1100" b="0" u="none" strike="noStrike" cap="none" baseline="0" dirty="0"/>
                        <a:t> 확인과 </a:t>
                      </a:r>
                      <a:r>
                        <a:rPr lang="ko-KR" altLang="en-US" sz="1100" b="0" u="none" strike="noStrike" cap="none" baseline="0" dirty="0" err="1"/>
                        <a:t>이메일의</a:t>
                      </a:r>
                      <a:r>
                        <a:rPr lang="ko-KR" altLang="en-US" sz="1100" b="0" u="none" strike="noStrike" cap="none" baseline="0" dirty="0"/>
                        <a:t> 형식이 올바른지 체크한다</a:t>
                      </a:r>
                      <a:r>
                        <a:rPr lang="en-US" altLang="ko-KR" sz="1100" b="0" u="none" strike="noStrike" cap="none" baseline="0" dirty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827930" y="1337514"/>
            <a:ext cx="1192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519953" y="1165412"/>
            <a:ext cx="7745506" cy="54595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205318" y="1775001"/>
            <a:ext cx="4146175" cy="286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아이디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191870" y="2143549"/>
            <a:ext cx="4159623" cy="3217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비밀번호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191870" y="2536997"/>
            <a:ext cx="4159623" cy="3162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비밀번호확인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187387" y="2924481"/>
            <a:ext cx="4182035" cy="335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</a:rPr>
              <a:t>이메일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187388" y="3320922"/>
            <a:ext cx="4164106" cy="328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788024" y="6042212"/>
            <a:ext cx="3092823" cy="4661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81000" y="1165412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2205317" y="5111884"/>
            <a:ext cx="4146177" cy="385211"/>
            <a:chOff x="2205317" y="5190553"/>
            <a:chExt cx="4249766" cy="484069"/>
          </a:xfrm>
        </p:grpSpPr>
        <p:sp>
          <p:nvSpPr>
            <p:cNvPr id="21" name="직사각형 20"/>
            <p:cNvSpPr/>
            <p:nvPr/>
          </p:nvSpPr>
          <p:spPr>
            <a:xfrm>
              <a:off x="2205317" y="5190553"/>
              <a:ext cx="1174377" cy="4751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관심</a:t>
              </a:r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이등변 삼각형 23"/>
            <p:cNvSpPr/>
            <p:nvPr/>
          </p:nvSpPr>
          <p:spPr>
            <a:xfrm rot="10800000">
              <a:off x="3016623" y="5316317"/>
              <a:ext cx="259977" cy="25050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778623" y="5195023"/>
              <a:ext cx="1174377" cy="4751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관심</a:t>
              </a:r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이등변 삼각형 30"/>
            <p:cNvSpPr/>
            <p:nvPr/>
          </p:nvSpPr>
          <p:spPr>
            <a:xfrm rot="10800000">
              <a:off x="4589929" y="5320787"/>
              <a:ext cx="259977" cy="25050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280210" y="5199493"/>
              <a:ext cx="1174873" cy="4751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관심</a:t>
              </a:r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이등변 삼각형 32"/>
            <p:cNvSpPr/>
            <p:nvPr/>
          </p:nvSpPr>
          <p:spPr>
            <a:xfrm rot="10800000">
              <a:off x="6091516" y="5325257"/>
              <a:ext cx="259977" cy="25050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2187388" y="3731059"/>
            <a:ext cx="4164106" cy="328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닉네임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187388" y="4171326"/>
            <a:ext cx="4164106" cy="328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주소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187388" y="4620059"/>
            <a:ext cx="4164106" cy="328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이미지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106722"/>
              </p:ext>
            </p:extLst>
          </p:nvPr>
        </p:nvGraphicFramePr>
        <p:xfrm>
          <a:off x="9085921" y="1434353"/>
          <a:ext cx="2682745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6827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hj_user_w_myPage_profileEdit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프로필수정</a:t>
            </a:r>
          </a:p>
        </p:txBody>
      </p:sp>
    </p:spTree>
    <p:extLst>
      <p:ext uri="{BB962C8B-B14F-4D97-AF65-F5344CB8AC3E}">
        <p14:creationId xmlns:p14="http://schemas.microsoft.com/office/powerpoint/2010/main" val="24558862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68572" y="3400595"/>
            <a:ext cx="52797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회원정보 수정페이지는 한번 로딩 이후 추가로 </a:t>
            </a:r>
            <a:r>
              <a:rPr lang="en-US" altLang="ko-KR" dirty="0" err="1"/>
              <a:t>db</a:t>
            </a:r>
            <a:r>
              <a:rPr lang="ko-KR" altLang="en-US" dirty="0"/>
              <a:t>를 조회할 필요가 없으므로 </a:t>
            </a:r>
            <a:r>
              <a:rPr lang="en-US" altLang="ko-KR" dirty="0"/>
              <a:t>el</a:t>
            </a:r>
            <a:r>
              <a:rPr lang="ko-KR" altLang="en-US" dirty="0"/>
              <a:t>태그를 사용하여 내용을 불러옴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회원 수정이 완료되면</a:t>
            </a:r>
            <a:r>
              <a:rPr lang="en-US" altLang="ko-KR" dirty="0"/>
              <a:t>, </a:t>
            </a:r>
            <a:r>
              <a:rPr lang="ko-KR" altLang="en-US" dirty="0" err="1"/>
              <a:t>팝업창이</a:t>
            </a:r>
            <a:r>
              <a:rPr lang="ko-KR" altLang="en-US" dirty="0"/>
              <a:t> 뜨고 이후 </a:t>
            </a:r>
            <a:r>
              <a:rPr lang="ko-KR" altLang="en-US" dirty="0" err="1"/>
              <a:t>마이페이지로</a:t>
            </a:r>
            <a:r>
              <a:rPr lang="ko-KR" altLang="en-US" dirty="0"/>
              <a:t> 이동</a:t>
            </a:r>
            <a:r>
              <a:rPr lang="en-US" altLang="ko-KR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프로필수정</a:t>
            </a:r>
          </a:p>
        </p:txBody>
      </p:sp>
      <p:pic>
        <p:nvPicPr>
          <p:cNvPr id="1026" name="Picture 2" descr="C:\Users\ezen-033\Desktop\회원정보수정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97" y="1196720"/>
            <a:ext cx="3670307" cy="533108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ezen-033\Desktop\회원정보수정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164" y="1554164"/>
            <a:ext cx="7335837" cy="151172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8869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308013553"/>
              </p:ext>
            </p:extLst>
          </p:nvPr>
        </p:nvGraphicFramePr>
        <p:xfrm>
          <a:off x="8724849" y="3074894"/>
          <a:ext cx="2952330" cy="202302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세미나 예약</a:t>
                      </a:r>
                      <a:r>
                        <a:rPr lang="ko-KR" altLang="en-US" sz="1300" b="0" u="none" strike="noStrike" cap="none" baseline="0" dirty="0"/>
                        <a:t> 리스트를 확인할 수 있음</a:t>
                      </a:r>
                      <a:r>
                        <a:rPr lang="en-US" altLang="ko-KR" sz="1300" b="0" u="none" strike="noStrike" cap="none" baseline="0" dirty="0"/>
                        <a:t>, </a:t>
                      </a:r>
                      <a:r>
                        <a:rPr lang="ko-KR" altLang="en-US" sz="1300" b="0" u="none" strike="noStrike" cap="none" baseline="0" dirty="0"/>
                        <a:t>카테고리를 설정하여 주최하는 세미나인지</a:t>
                      </a:r>
                      <a:r>
                        <a:rPr lang="en-US" altLang="ko-KR" sz="1300" b="0" u="none" strike="noStrike" cap="none" baseline="0" dirty="0"/>
                        <a:t>, </a:t>
                      </a:r>
                      <a:r>
                        <a:rPr lang="ko-KR" altLang="en-US" sz="1300" b="0" u="none" strike="noStrike" cap="none" baseline="0" dirty="0"/>
                        <a:t>참여하는 세미나인지 볼 수 있음</a:t>
                      </a:r>
                      <a:r>
                        <a:rPr lang="en-US" altLang="ko-KR" sz="1300" b="0" u="none" strike="noStrike" cap="none" baseline="0" dirty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해당하는 세미나의 리스트가 불러와지고 클릭 시 </a:t>
                      </a:r>
                      <a:r>
                        <a:rPr lang="ko-KR" altLang="en-US" sz="1300" b="0" u="none" strike="noStrike" cap="none" dirty="0" err="1"/>
                        <a:t>모달창을</a:t>
                      </a:r>
                      <a:r>
                        <a:rPr lang="ko-KR" altLang="en-US" sz="1300" b="0" u="none" strike="noStrike" cap="none" dirty="0"/>
                        <a:t> 통해 정보 확인 가능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세미나 예약 리스트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tx1"/>
                  </a:solidFill>
                </a:rPr>
                <a:t>주최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주최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참여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세미나명</a:t>
            </a:r>
            <a:r>
              <a:rPr lang="ko-KR" altLang="en-US" sz="1200" dirty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      </a:t>
            </a:r>
            <a:r>
              <a:rPr lang="ko-KR" altLang="en-US" sz="1200" dirty="0">
                <a:solidFill>
                  <a:schemeClr val="tx1"/>
                </a:solidFill>
              </a:rPr>
              <a:t>시간          신청자 수          결제상태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402976" y="3588460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591737"/>
              </p:ext>
            </p:extLst>
          </p:nvPr>
        </p:nvGraphicFramePr>
        <p:xfrm>
          <a:off x="9020293" y="1757051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hj_user_w_myPage_semi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 예약 리스트</a:t>
            </a:r>
          </a:p>
        </p:txBody>
      </p:sp>
    </p:spTree>
    <p:extLst>
      <p:ext uri="{BB962C8B-B14F-4D97-AF65-F5344CB8AC3E}">
        <p14:creationId xmlns:p14="http://schemas.microsoft.com/office/powerpoint/2010/main" val="33831661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848418346"/>
              </p:ext>
            </p:extLst>
          </p:nvPr>
        </p:nvGraphicFramePr>
        <p:xfrm>
          <a:off x="8911116" y="2370543"/>
          <a:ext cx="2952330" cy="370766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/>
                    </a:p>
                    <a:p>
                      <a:pPr marL="13335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300" b="0" u="none" strike="noStrike" cap="none" dirty="0"/>
                        <a:t>호스트의 경우 예약한 세미나의 정보를 수정할 수 있음</a:t>
                      </a:r>
                      <a:endParaRPr lang="en-US" altLang="ko-KR" sz="1300" b="0" u="none" strike="noStrike" cap="none" dirty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/>
                    </a:p>
                    <a:p>
                      <a:pPr marL="13335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300" b="0" u="none" strike="noStrike" cap="none" dirty="0"/>
                        <a:t>세미나를 취소할 수 있음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92161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수정할 수 있는 폼이 호출되고 수정 후에 업데이트할 수 있다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취소 클릭 시 </a:t>
                      </a:r>
                      <a:r>
                        <a:rPr lang="ko-KR" altLang="en-US" sz="1300" b="0" u="none" strike="noStrike" cap="none" dirty="0" err="1"/>
                        <a:t>알림창이</a:t>
                      </a:r>
                      <a:r>
                        <a:rPr lang="ko-KR" altLang="en-US" sz="1300" b="0" u="none" strike="noStrike" cap="none" baseline="0" dirty="0"/>
                        <a:t> 호출되고 확인을 누르면 삭제된다</a:t>
                      </a:r>
                      <a:r>
                        <a:rPr lang="en-US" altLang="ko-KR" sz="1300" b="0" u="none" strike="noStrike" cap="none" baseline="0" dirty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세미나 예약 리스트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tx1"/>
                  </a:solidFill>
                </a:rPr>
                <a:t>주최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주최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참여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세미나명</a:t>
            </a:r>
            <a:r>
              <a:rPr lang="ko-KR" altLang="en-US" sz="1200" dirty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      </a:t>
            </a:r>
            <a:r>
              <a:rPr lang="ko-KR" altLang="en-US" sz="1200" dirty="0">
                <a:solidFill>
                  <a:schemeClr val="tx1"/>
                </a:solidFill>
              </a:rPr>
              <a:t>시간          신청자 수          결제상태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세미나명</a:t>
            </a:r>
            <a:r>
              <a:rPr lang="ko-KR" altLang="en-US" sz="1200" dirty="0"/>
              <a:t> </a:t>
            </a:r>
            <a:r>
              <a:rPr lang="en-US" altLang="ko-KR" sz="1200" dirty="0"/>
              <a:t>:  ----------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828800" y="2581166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장소 </a:t>
            </a:r>
            <a:r>
              <a:rPr lang="en-US" altLang="ko-KR" sz="1200" dirty="0"/>
              <a:t>:  ----------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828800" y="329004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시간 </a:t>
            </a:r>
            <a:r>
              <a:rPr lang="en-US" altLang="ko-KR" sz="1200" dirty="0"/>
              <a:t>:  ----------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293639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날짜 </a:t>
            </a:r>
            <a:r>
              <a:rPr lang="en-US" altLang="ko-KR" sz="1200" dirty="0"/>
              <a:t>:  ----------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369839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신청자 수 </a:t>
            </a:r>
            <a:r>
              <a:rPr lang="en-US" altLang="ko-KR" sz="1200" dirty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결제상태 </a:t>
            </a:r>
            <a:r>
              <a:rPr lang="en-US" altLang="ko-KR" sz="1200" dirty="0"/>
              <a:t>:  ----------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455893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수정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574242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취소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828800" y="1884367"/>
            <a:ext cx="215153" cy="226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849272"/>
              </p:ext>
            </p:extLst>
          </p:nvPr>
        </p:nvGraphicFramePr>
        <p:xfrm>
          <a:off x="9096493" y="1393904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hj_user_w_myPage_semi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 예약 리스트 상세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호스트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555020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783165165"/>
              </p:ext>
            </p:extLst>
          </p:nvPr>
        </p:nvGraphicFramePr>
        <p:xfrm>
          <a:off x="8902648" y="2976283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게스트는 참여를 취소할 수 있음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세미나 예약 리스트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tx1"/>
                  </a:solidFill>
                </a:rPr>
                <a:t>주최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주최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참여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세미나명</a:t>
            </a:r>
            <a:r>
              <a:rPr lang="ko-KR" altLang="en-US" sz="1200" dirty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      </a:t>
            </a:r>
            <a:r>
              <a:rPr lang="ko-KR" altLang="en-US" sz="1200" dirty="0">
                <a:solidFill>
                  <a:schemeClr val="tx1"/>
                </a:solidFill>
              </a:rPr>
              <a:t>시간          신청자 수          결제상태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세미나명</a:t>
            </a:r>
            <a:r>
              <a:rPr lang="ko-KR" altLang="en-US" sz="1200" dirty="0"/>
              <a:t> </a:t>
            </a:r>
            <a:r>
              <a:rPr lang="en-US" altLang="ko-KR" sz="1200" dirty="0"/>
              <a:t>:  ----------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828800" y="2581166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장소 </a:t>
            </a:r>
            <a:r>
              <a:rPr lang="en-US" altLang="ko-KR" sz="1200" dirty="0"/>
              <a:t>:  ----------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828800" y="329004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시간 </a:t>
            </a:r>
            <a:r>
              <a:rPr lang="en-US" altLang="ko-KR" sz="1200" dirty="0"/>
              <a:t>:  ----------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293639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날짜 </a:t>
            </a:r>
            <a:r>
              <a:rPr lang="en-US" altLang="ko-KR" sz="1200" dirty="0"/>
              <a:t>:  ----------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369839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신청자 수 </a:t>
            </a:r>
            <a:r>
              <a:rPr lang="en-US" altLang="ko-KR" sz="1200" dirty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결제상태 </a:t>
            </a:r>
            <a:r>
              <a:rPr lang="en-US" altLang="ko-KR" sz="1200" dirty="0"/>
              <a:t>:  ----------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928782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취소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828800" y="1884367"/>
            <a:ext cx="215153" cy="226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317143"/>
              </p:ext>
            </p:extLst>
          </p:nvPr>
        </p:nvGraphicFramePr>
        <p:xfrm>
          <a:off x="9104959" y="2013154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hj_user_w_myPage_semi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 예약 리스트 상세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게스트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044242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515633279"/>
              </p:ext>
            </p:extLst>
          </p:nvPr>
        </p:nvGraphicFramePr>
        <p:xfrm>
          <a:off x="8902648" y="2976283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게스트는 참여를 취소할 수 있음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세미나 예약 리스트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tx1"/>
                  </a:solidFill>
                </a:rPr>
                <a:t>주최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주최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참여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세미나명</a:t>
            </a:r>
            <a:r>
              <a:rPr lang="ko-KR" altLang="en-US" sz="1200" dirty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      </a:t>
            </a:r>
            <a:r>
              <a:rPr lang="ko-KR" altLang="en-US" sz="1200" dirty="0">
                <a:solidFill>
                  <a:schemeClr val="tx1"/>
                </a:solidFill>
              </a:rPr>
              <a:t>시간          신청자 수          결제상태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세미나명</a:t>
            </a:r>
            <a:r>
              <a:rPr lang="ko-KR" altLang="en-US" sz="1200" dirty="0"/>
              <a:t> </a:t>
            </a:r>
            <a:r>
              <a:rPr lang="en-US" altLang="ko-KR" sz="1200" dirty="0"/>
              <a:t>:  ----------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828800" y="2581166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장소 </a:t>
            </a:r>
            <a:r>
              <a:rPr lang="en-US" altLang="ko-KR" sz="1200" dirty="0"/>
              <a:t>:  ----------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828800" y="329004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시간 </a:t>
            </a:r>
            <a:r>
              <a:rPr lang="en-US" altLang="ko-KR" sz="1200" dirty="0"/>
              <a:t>:  ----------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293639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날짜 </a:t>
            </a:r>
            <a:r>
              <a:rPr lang="en-US" altLang="ko-KR" sz="1200" dirty="0"/>
              <a:t>:  ----------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369839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신청자 수 </a:t>
            </a:r>
            <a:r>
              <a:rPr lang="en-US" altLang="ko-KR" sz="1200" dirty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결제상태 </a:t>
            </a:r>
            <a:r>
              <a:rPr lang="en-US" altLang="ko-KR" sz="1200" dirty="0"/>
              <a:t>:  ----------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928782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취소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828800" y="1884367"/>
            <a:ext cx="215153" cy="226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541693"/>
              </p:ext>
            </p:extLst>
          </p:nvPr>
        </p:nvGraphicFramePr>
        <p:xfrm>
          <a:off x="9104959" y="2013154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hj_user_w_myPage_semi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 예약 리스트 상세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게스트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305393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232906338"/>
              </p:ext>
            </p:extLst>
          </p:nvPr>
        </p:nvGraphicFramePr>
        <p:xfrm>
          <a:off x="8851848" y="2792793"/>
          <a:ext cx="2952330" cy="289808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158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593"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세미나장소</a:t>
                      </a:r>
                      <a:r>
                        <a:rPr lang="en-US" altLang="ko-KR" sz="1300" b="0" u="none" strike="noStrike" cap="none" dirty="0"/>
                        <a:t>, </a:t>
                      </a:r>
                      <a:r>
                        <a:rPr lang="ko-KR" altLang="en-US" sz="1300" b="0" u="none" strike="noStrike" cap="none" dirty="0"/>
                        <a:t>날짜는 변경 불가</a:t>
                      </a:r>
                      <a:endParaRPr lang="en-US" altLang="ko-KR" sz="1300" b="0" u="none" strike="noStrike" cap="none" dirty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이외 시간 및 상세 정보 변경 가능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25345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시간은 최소 </a:t>
                      </a:r>
                      <a:r>
                        <a:rPr lang="en-US" altLang="ko-KR" sz="1300" b="0" u="none" strike="noStrike" cap="none" dirty="0"/>
                        <a:t>2</a:t>
                      </a:r>
                      <a:r>
                        <a:rPr lang="ko-KR" altLang="en-US" sz="1300" b="0" u="none" strike="noStrike" cap="none" dirty="0"/>
                        <a:t>시간으로 </a:t>
                      </a:r>
                      <a:r>
                        <a:rPr lang="en-US" altLang="ko-KR" sz="1300" b="0" u="none" strike="noStrike" cap="none" dirty="0"/>
                        <a:t>1</a:t>
                      </a:r>
                      <a:r>
                        <a:rPr lang="ko-KR" altLang="en-US" sz="1300" b="0" u="none" strike="noStrike" cap="none" dirty="0"/>
                        <a:t>시간 단위로 </a:t>
                      </a:r>
                      <a:r>
                        <a:rPr lang="ko-KR" altLang="en-US" sz="1300" b="0" u="none" strike="noStrike" cap="none" dirty="0" err="1"/>
                        <a:t>재선택한다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가능시간범위</a:t>
                      </a:r>
                      <a:r>
                        <a:rPr lang="en-US" altLang="ko-KR" sz="1300" b="0" u="none" strike="noStrike" cap="none" dirty="0"/>
                        <a:t>(09~22</a:t>
                      </a:r>
                      <a:r>
                        <a:rPr lang="ko-KR" altLang="en-US" sz="1300" b="0" u="none" strike="noStrike" cap="none" dirty="0"/>
                        <a:t>시</a:t>
                      </a:r>
                      <a:r>
                        <a:rPr lang="en-US" altLang="ko-KR" sz="1300" b="0" u="none" strike="noStrike" cap="none" dirty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25345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수정하기 버튼을 눌러서 수정완료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467832" y="1237124"/>
            <a:ext cx="8059479" cy="5620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477925" y="1413553"/>
            <a:ext cx="1020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세미나명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2392325" y="1413552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679943" y="1929823"/>
            <a:ext cx="616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부제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392325" y="1914486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93111" y="2579367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시간선택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871308" y="2579367"/>
            <a:ext cx="414670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288106" y="2579367"/>
            <a:ext cx="423174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711280" y="25793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136582" y="2579367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553380" y="25793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976554" y="25793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399728" y="2579367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816526" y="25793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239700" y="25793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665002" y="2579367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18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081800" y="25793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504974" y="25793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928148" y="25793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18694" y="3407108"/>
            <a:ext cx="935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카테고리선택</a:t>
            </a:r>
            <a:endParaRPr lang="ko-KR" altLang="en-US" sz="1400" dirty="0"/>
          </a:p>
        </p:txBody>
      </p:sp>
      <p:sp>
        <p:nvSpPr>
          <p:cNvPr id="60" name="직사각형 59"/>
          <p:cNvSpPr/>
          <p:nvPr/>
        </p:nvSpPr>
        <p:spPr>
          <a:xfrm>
            <a:off x="2074390" y="333104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IT</a:t>
            </a:r>
            <a:r>
              <a:rPr lang="ko-KR" altLang="en-US" sz="1400" dirty="0">
                <a:solidFill>
                  <a:schemeClr val="tx1"/>
                </a:solidFill>
              </a:rPr>
              <a:t>기술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3136582" y="333104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스포츠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4198774" y="333104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건강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2074390" y="373198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음식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136582" y="373198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음악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4198774" y="373198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가족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2074390" y="412588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언어문화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3136582" y="412588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영상제작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4198774" y="412588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기타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93111" y="4852443"/>
            <a:ext cx="786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세미나 소개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1881961" y="4813882"/>
            <a:ext cx="5469361" cy="795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670467" y="6268523"/>
            <a:ext cx="1233376" cy="3934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수정하기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64510" y="5708367"/>
            <a:ext cx="139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최대 인원수</a:t>
            </a:r>
            <a:endParaRPr lang="ko-KR" altLang="en-US" sz="1400" dirty="0"/>
          </a:p>
        </p:txBody>
      </p:sp>
      <p:sp>
        <p:nvSpPr>
          <p:cNvPr id="82" name="직사각형 81"/>
          <p:cNvSpPr/>
          <p:nvPr/>
        </p:nvSpPr>
        <p:spPr>
          <a:xfrm>
            <a:off x="1988288" y="5726204"/>
            <a:ext cx="53054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3236798" y="5708367"/>
            <a:ext cx="139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참가비 설정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4497571" y="5726204"/>
            <a:ext cx="167731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361664" y="1171190"/>
            <a:ext cx="217967" cy="2549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349080"/>
              </p:ext>
            </p:extLst>
          </p:nvPr>
        </p:nvGraphicFramePr>
        <p:xfrm>
          <a:off x="9181159" y="1655424"/>
          <a:ext cx="2272876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728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hj_user_w_semiEdit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 예약 리스트 상세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-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val="33276923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 예약 리스트</a:t>
            </a:r>
          </a:p>
        </p:txBody>
      </p:sp>
      <p:pic>
        <p:nvPicPr>
          <p:cNvPr id="8194" name="Picture 2" descr="C:\Users\ezen-033\Desktop\세미나예약리스트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1" y="1635124"/>
            <a:ext cx="8047039" cy="485457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724900" y="2654300"/>
            <a:ext cx="3263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주최</a:t>
            </a:r>
            <a:r>
              <a:rPr lang="en-US" altLang="ko-KR" dirty="0"/>
              <a:t>, </a:t>
            </a:r>
            <a:r>
              <a:rPr lang="ko-KR" altLang="en-US" dirty="0"/>
              <a:t>참여 버튼을 이용해서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주최</a:t>
            </a:r>
            <a:r>
              <a:rPr lang="en-US" altLang="ko-KR" dirty="0"/>
              <a:t>, </a:t>
            </a:r>
            <a:r>
              <a:rPr lang="ko-KR" altLang="en-US" dirty="0"/>
              <a:t>참여 세미나 각각 조회 가능</a:t>
            </a:r>
          </a:p>
        </p:txBody>
      </p:sp>
    </p:spTree>
    <p:extLst>
      <p:ext uri="{BB962C8B-B14F-4D97-AF65-F5344CB8AC3E}">
        <p14:creationId xmlns:p14="http://schemas.microsoft.com/office/powerpoint/2010/main" val="19223219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 예약 리스트 상세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호스트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64500" y="2298700"/>
            <a:ext cx="3340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세미나에 대한 상세 내용을 확인 할 수 있는 페이지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삭제버튼을 통해 삭제 가능</a:t>
            </a:r>
            <a:endParaRPr lang="en-US" altLang="ko-KR" dirty="0"/>
          </a:p>
          <a:p>
            <a:r>
              <a:rPr lang="ko-KR" altLang="en-US" dirty="0"/>
              <a:t>수정버튼을 통해 수정 페이지로 이동</a:t>
            </a:r>
            <a:endParaRPr lang="en-US" altLang="ko-KR" dirty="0"/>
          </a:p>
          <a:p>
            <a:r>
              <a:rPr lang="ko-KR" altLang="en-US" dirty="0"/>
              <a:t>확인버튼을 통해 이전페이지로 돌아가기</a:t>
            </a:r>
          </a:p>
        </p:txBody>
      </p:sp>
      <p:pic>
        <p:nvPicPr>
          <p:cNvPr id="9218" name="Picture 2" descr="C:\Users\ezen-033\Desktop\세미나상세조회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48" y="1394653"/>
            <a:ext cx="7441452" cy="5463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10246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 예약 리스트 상세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게스트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64500" y="2298700"/>
            <a:ext cx="33401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세미나에 대한 상세 내용을 확인 할 수 있는 페이지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삭제버튼을 통해 삭제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확인버튼을 통해 이전페이지로 돌아가기</a:t>
            </a:r>
          </a:p>
        </p:txBody>
      </p:sp>
      <p:pic>
        <p:nvPicPr>
          <p:cNvPr id="10242" name="Picture 2" descr="C:\Users\ezen-033\Desktop\상세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48" y="1295400"/>
            <a:ext cx="7263652" cy="5418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2396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649741553"/>
              </p:ext>
            </p:extLst>
          </p:nvPr>
        </p:nvGraphicFramePr>
        <p:xfrm>
          <a:off x="8699450" y="2791689"/>
          <a:ext cx="2952330" cy="10058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</a:rPr>
                        <a:t>8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회원가입 완료 페이지</a:t>
                      </a:r>
                      <a:r>
                        <a:rPr lang="en-US" altLang="ko-KR" sz="1300" b="0" u="none" strike="noStrike" cap="none" dirty="0"/>
                        <a:t>, </a:t>
                      </a:r>
                      <a:r>
                        <a:rPr lang="ko-KR" altLang="en-US" sz="1300" b="0" u="none" strike="noStrike" cap="none" dirty="0"/>
                        <a:t>로그인 버튼을 눌러서 로그인 페이지로 이동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362138" y="1489138"/>
            <a:ext cx="6938682" cy="4616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487706" y="2779058"/>
            <a:ext cx="406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회원가입이 완료되었습니다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738282" y="4885765"/>
            <a:ext cx="1559859" cy="591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761998"/>
              </p:ext>
            </p:extLst>
          </p:nvPr>
        </p:nvGraphicFramePr>
        <p:xfrm>
          <a:off x="9072458" y="1551269"/>
          <a:ext cx="2272876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728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hj_user_w_signUpDone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3617258" y="4773706"/>
            <a:ext cx="242047" cy="2241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완료페이지</a:t>
            </a:r>
          </a:p>
        </p:txBody>
      </p:sp>
    </p:spTree>
    <p:extLst>
      <p:ext uri="{BB962C8B-B14F-4D97-AF65-F5344CB8AC3E}">
        <p14:creationId xmlns:p14="http://schemas.microsoft.com/office/powerpoint/2010/main" val="18286823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 예약 리스트 상세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-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수정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759700" y="2298700"/>
            <a:ext cx="4114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등록 양식을 일부 수정하여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수정 페이지 양식으로 사용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장소는 변경 불가능 하지만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시간</a:t>
            </a:r>
            <a:r>
              <a:rPr lang="en-US" altLang="ko-KR" dirty="0"/>
              <a:t>, </a:t>
            </a:r>
            <a:r>
              <a:rPr lang="ko-KR" altLang="en-US" dirty="0"/>
              <a:t>카테고리</a:t>
            </a:r>
            <a:r>
              <a:rPr lang="en-US" altLang="ko-KR" dirty="0"/>
              <a:t>, </a:t>
            </a:r>
            <a:r>
              <a:rPr lang="ko-KR" altLang="en-US" dirty="0"/>
              <a:t>상세내용은 변경 가능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1266" name="Picture 2" descr="C:\Users\ezen-033\Desktop\수정페이지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48" y="1358159"/>
            <a:ext cx="6377395" cy="5271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40770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 예약 관리 흐름도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810933" y="2937916"/>
            <a:ext cx="1845733" cy="821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세미나예약관리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85800" y="2937908"/>
            <a:ext cx="1845733" cy="821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마이페이지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953000" y="2937916"/>
            <a:ext cx="1845733" cy="821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밋업예약관리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54334" y="2937912"/>
            <a:ext cx="1845733" cy="821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이용후기관리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389534" y="2937910"/>
            <a:ext cx="1845733" cy="821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문의사항관리</a:t>
            </a:r>
          </a:p>
        </p:txBody>
      </p:sp>
      <p:cxnSp>
        <p:nvCxnSpPr>
          <p:cNvPr id="5" name="직선 화살표 연결선 4"/>
          <p:cNvCxnSpPr>
            <a:stCxn id="6" idx="3"/>
            <a:endCxn id="3" idx="1"/>
          </p:cNvCxnSpPr>
          <p:nvPr/>
        </p:nvCxnSpPr>
        <p:spPr>
          <a:xfrm>
            <a:off x="2531533" y="3348542"/>
            <a:ext cx="279400" cy="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4656666" y="3369707"/>
            <a:ext cx="279400" cy="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6849532" y="3369715"/>
            <a:ext cx="279400" cy="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9033932" y="3369731"/>
            <a:ext cx="32173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682066" y="4351838"/>
            <a:ext cx="2387600" cy="897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MyPage</a:t>
            </a:r>
            <a:r>
              <a:rPr lang="en-US" altLang="ko-KR" dirty="0">
                <a:solidFill>
                  <a:schemeClr val="tx1"/>
                </a:solidFill>
              </a:rPr>
              <a:t> Controller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81000" y="2633105"/>
            <a:ext cx="11430000" cy="31326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761070" y="2002339"/>
            <a:ext cx="1117601" cy="330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리스트조회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031069" y="2002339"/>
            <a:ext cx="1134536" cy="330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상세조회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4296836" y="2002339"/>
            <a:ext cx="1202267" cy="334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삭제</a:t>
            </a:r>
            <a:r>
              <a:rPr lang="en-US" altLang="ko-KR" sz="1400" dirty="0"/>
              <a:t>/</a:t>
            </a:r>
            <a:r>
              <a:rPr lang="ko-KR" altLang="en-US" sz="1400" dirty="0"/>
              <a:t>수정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74467" y="4351838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페이지 이동</a:t>
            </a: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2671233" y="2412971"/>
            <a:ext cx="359836" cy="431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3598337" y="2412971"/>
            <a:ext cx="0" cy="431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H="1">
            <a:off x="4296836" y="2412971"/>
            <a:ext cx="601133" cy="431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64" name="TextBox 11263"/>
          <p:cNvSpPr txBox="1"/>
          <p:nvPr/>
        </p:nvSpPr>
        <p:spPr>
          <a:xfrm>
            <a:off x="4936066" y="2448439"/>
            <a:ext cx="98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AJAX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80404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 예약 리스트</a:t>
            </a:r>
          </a:p>
        </p:txBody>
      </p:sp>
      <p:pic>
        <p:nvPicPr>
          <p:cNvPr id="1026" name="Picture 2" descr="C:\Users\ezen-033\Desktop\ppt\마이페이지세미나\세미나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48" y="1624744"/>
            <a:ext cx="8391634" cy="4629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042400" y="1981200"/>
            <a:ext cx="276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DOM</a:t>
            </a:r>
            <a:r>
              <a:rPr lang="ko-KR" altLang="en-US" dirty="0"/>
              <a:t>이 모두 로딩 된 후</a:t>
            </a:r>
            <a:r>
              <a:rPr lang="en-US" altLang="ko-KR" dirty="0"/>
              <a:t>, AJAX</a:t>
            </a:r>
            <a:r>
              <a:rPr lang="ko-KR" altLang="en-US" dirty="0"/>
              <a:t>를 통해 받은 데이터를 이용해서 </a:t>
            </a:r>
            <a:r>
              <a:rPr lang="en-US" altLang="ko-KR" dirty="0"/>
              <a:t>list </a:t>
            </a:r>
            <a:r>
              <a:rPr lang="ko-KR" altLang="en-US" dirty="0"/>
              <a:t>로드</a:t>
            </a:r>
          </a:p>
        </p:txBody>
      </p:sp>
    </p:spTree>
    <p:extLst>
      <p:ext uri="{BB962C8B-B14F-4D97-AF65-F5344CB8AC3E}">
        <p14:creationId xmlns:p14="http://schemas.microsoft.com/office/powerpoint/2010/main" val="658557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 예약 리스트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수정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042400" y="1981200"/>
            <a:ext cx="2768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DOM</a:t>
            </a:r>
            <a:r>
              <a:rPr lang="ko-KR" altLang="en-US" dirty="0"/>
              <a:t>이 모두 로딩 된 후</a:t>
            </a:r>
            <a:r>
              <a:rPr lang="en-US" altLang="ko-KR" dirty="0"/>
              <a:t>, AJAX</a:t>
            </a:r>
            <a:r>
              <a:rPr lang="ko-KR" altLang="en-US" dirty="0"/>
              <a:t>를 통해 받은 데이터를 이용해서 </a:t>
            </a:r>
            <a:r>
              <a:rPr lang="en-US" altLang="ko-KR" dirty="0"/>
              <a:t>list </a:t>
            </a:r>
            <a:r>
              <a:rPr lang="ko-KR" altLang="en-US" dirty="0"/>
              <a:t>로드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페이징</a:t>
            </a:r>
            <a:r>
              <a:rPr lang="ko-KR" altLang="en-US" dirty="0"/>
              <a:t> 추가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48" y="1571223"/>
            <a:ext cx="8106682" cy="49832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113720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 예약 리스트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37624" y="1642534"/>
            <a:ext cx="5466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DOM</a:t>
            </a:r>
            <a:r>
              <a:rPr lang="ko-KR" altLang="en-US" dirty="0"/>
              <a:t>로딩 이후</a:t>
            </a:r>
            <a:r>
              <a:rPr lang="en-US" altLang="ko-KR" dirty="0"/>
              <a:t>, </a:t>
            </a:r>
            <a:r>
              <a:rPr lang="en-US" altLang="ko-KR" dirty="0" err="1"/>
              <a:t>xhr</a:t>
            </a:r>
            <a:r>
              <a:rPr lang="ko-KR" altLang="en-US" dirty="0"/>
              <a:t>객체를 이용하여 리스트 데이터 요청</a:t>
            </a:r>
            <a:r>
              <a:rPr lang="en-US" altLang="ko-KR" dirty="0"/>
              <a:t>,</a:t>
            </a:r>
            <a:r>
              <a:rPr lang="ko-KR" altLang="en-US" dirty="0"/>
              <a:t> 데이터를 받아서 </a:t>
            </a:r>
            <a:r>
              <a:rPr lang="en-US" altLang="ko-KR" dirty="0" err="1"/>
              <a:t>javascript</a:t>
            </a:r>
            <a:r>
              <a:rPr lang="ko-KR" altLang="en-US" dirty="0"/>
              <a:t>의 </a:t>
            </a:r>
            <a:r>
              <a:rPr lang="en-US" altLang="ko-KR" dirty="0" err="1"/>
              <a:t>createElement</a:t>
            </a:r>
            <a:r>
              <a:rPr lang="en-US" altLang="ko-KR" dirty="0"/>
              <a:t>, </a:t>
            </a:r>
            <a:r>
              <a:rPr lang="en-US" altLang="ko-KR" dirty="0" err="1"/>
              <a:t>appendChild</a:t>
            </a:r>
            <a:r>
              <a:rPr lang="ko-KR" altLang="en-US" dirty="0"/>
              <a:t>를 이용해 </a:t>
            </a:r>
            <a:r>
              <a:rPr lang="en-US" altLang="ko-KR" dirty="0"/>
              <a:t>list</a:t>
            </a:r>
            <a:r>
              <a:rPr lang="ko-KR" altLang="en-US" dirty="0"/>
              <a:t>를 완성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074" name="Picture 2" descr="C:\Users\ezen-033\Desktop\ppt\마이페이지세미나\세미나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128" y="1504421"/>
            <a:ext cx="4943475" cy="27813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ezen-033\Desktop\ppt\마이페이지세미나\세미나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847" y="2709332"/>
            <a:ext cx="3060529" cy="39973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2275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 예약 리스트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상세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635999" y="1905000"/>
            <a:ext cx="3056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리스트 클릭 시</a:t>
            </a:r>
            <a:r>
              <a:rPr lang="en-US" altLang="ko-KR" dirty="0"/>
              <a:t>, </a:t>
            </a:r>
            <a:r>
              <a:rPr lang="ko-KR" altLang="en-US" dirty="0" err="1"/>
              <a:t>모달창이</a:t>
            </a:r>
            <a:r>
              <a:rPr lang="ko-KR" altLang="en-US" dirty="0"/>
              <a:t> 팝업 되며 해당 내용 로딩</a:t>
            </a:r>
          </a:p>
        </p:txBody>
      </p:sp>
      <p:pic>
        <p:nvPicPr>
          <p:cNvPr id="2050" name="Picture 2" descr="C:\Users\ezen-033\Desktop\ppt\마이페이지세미나\세미나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48" y="1537257"/>
            <a:ext cx="7937189" cy="4698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863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 예약 리스트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상세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48133" y="1815531"/>
            <a:ext cx="34205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List</a:t>
            </a:r>
            <a:r>
              <a:rPr lang="ko-KR" altLang="en-US" dirty="0"/>
              <a:t>를 만들 때</a:t>
            </a:r>
            <a:r>
              <a:rPr lang="en-US" altLang="ko-KR" dirty="0"/>
              <a:t>, </a:t>
            </a:r>
            <a:r>
              <a:rPr lang="ko-KR" altLang="en-US" dirty="0"/>
              <a:t>각 </a:t>
            </a:r>
            <a:r>
              <a:rPr lang="en-US" altLang="ko-KR" dirty="0"/>
              <a:t>li Element</a:t>
            </a:r>
            <a:r>
              <a:rPr lang="ko-KR" altLang="en-US" dirty="0"/>
              <a:t>의 속성에 </a:t>
            </a:r>
            <a:r>
              <a:rPr lang="en-US" altLang="ko-KR" dirty="0"/>
              <a:t>JSON </a:t>
            </a:r>
            <a:r>
              <a:rPr lang="ko-KR" altLang="en-US" dirty="0"/>
              <a:t>데이터를 저장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이후</a:t>
            </a:r>
            <a:r>
              <a:rPr lang="en-US" altLang="ko-KR" dirty="0"/>
              <a:t> </a:t>
            </a:r>
            <a:r>
              <a:rPr lang="ko-KR" altLang="en-US" dirty="0"/>
              <a:t>상세정보를 확인 시</a:t>
            </a:r>
            <a:r>
              <a:rPr lang="en-US" altLang="ko-KR" dirty="0"/>
              <a:t>, </a:t>
            </a:r>
            <a:r>
              <a:rPr lang="en-US" altLang="ko-KR" dirty="0" err="1"/>
              <a:t>db</a:t>
            </a:r>
            <a:r>
              <a:rPr lang="ko-KR" altLang="en-US" dirty="0"/>
              <a:t>에 또 접속하지 않고 내용 로딩</a:t>
            </a:r>
          </a:p>
        </p:txBody>
      </p:sp>
      <p:pic>
        <p:nvPicPr>
          <p:cNvPr id="4098" name="Picture 2" descr="C:\Users\ezen-033\Desktop\ppt\마이페이지세미나\세미나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39" y="1684098"/>
            <a:ext cx="7697788" cy="43624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550332" y="5355166"/>
            <a:ext cx="2184401" cy="1989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3933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 예약 리스트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상세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17933" y="1815531"/>
            <a:ext cx="37507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상세정보 로딩 시</a:t>
            </a:r>
            <a:r>
              <a:rPr lang="en-US" altLang="ko-KR" dirty="0"/>
              <a:t>, </a:t>
            </a:r>
            <a:r>
              <a:rPr lang="ko-KR" altLang="en-US" dirty="0"/>
              <a:t>속성에 저장해놨던 </a:t>
            </a:r>
            <a:r>
              <a:rPr lang="en-US" altLang="ko-KR" dirty="0"/>
              <a:t>JSON</a:t>
            </a:r>
            <a:r>
              <a:rPr lang="ko-KR" altLang="en-US" dirty="0"/>
              <a:t>데이터를 통해서</a:t>
            </a:r>
            <a:endParaRPr lang="en-US" altLang="ko-KR" dirty="0"/>
          </a:p>
          <a:p>
            <a:r>
              <a:rPr lang="ko-KR" altLang="en-US" dirty="0"/>
              <a:t>내용 변경</a:t>
            </a:r>
          </a:p>
        </p:txBody>
      </p:sp>
      <p:pic>
        <p:nvPicPr>
          <p:cNvPr id="5122" name="Picture 2" descr="C:\Users\ezen-033\Desktop\ppt\마이페이지세미나\세미나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48" y="1883264"/>
            <a:ext cx="6888343" cy="24026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794000" y="3623733"/>
            <a:ext cx="1947333" cy="3979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3992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 예약 리스트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삭제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146" name="Picture 2" descr="C:\Users\ezen-033\Desktop\ppt\마이페이지세미나\삭제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42" y="2018761"/>
            <a:ext cx="4969975" cy="355653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ezen-033\Desktop\ppt\마이페이지세미나\삭제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459" y="1557329"/>
            <a:ext cx="5379218" cy="447940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79002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 예약 리스트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삭제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170" name="Picture 2" descr="C:\Users\ezen-033\Desktop\ppt\마이페이지세미나\삭제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032" y="1930927"/>
            <a:ext cx="6726238" cy="3914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954867" y="2819400"/>
            <a:ext cx="3462866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026400" y="2345267"/>
            <a:ext cx="3310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SemiDelete.java</a:t>
            </a:r>
            <a:r>
              <a:rPr lang="ko-KR" altLang="en-US" dirty="0"/>
              <a:t>로 </a:t>
            </a:r>
            <a:r>
              <a:rPr lang="en-US" altLang="ko-KR" dirty="0"/>
              <a:t>code</a:t>
            </a:r>
            <a:r>
              <a:rPr lang="ko-KR" altLang="en-US" dirty="0"/>
              <a:t>번호를 넘김</a:t>
            </a:r>
          </a:p>
        </p:txBody>
      </p:sp>
    </p:spTree>
    <p:extLst>
      <p:ext uri="{BB962C8B-B14F-4D97-AF65-F5344CB8AC3E}">
        <p14:creationId xmlns:p14="http://schemas.microsoft.com/office/powerpoint/2010/main" val="227681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회원가입 폼</a:t>
            </a:r>
          </a:p>
        </p:txBody>
      </p:sp>
      <p:pic>
        <p:nvPicPr>
          <p:cNvPr id="1026" name="Picture 2" descr="C:\Users\ezen-033\Desktop\회원가입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" y="853819"/>
            <a:ext cx="6311900" cy="600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531100" y="1854200"/>
            <a:ext cx="408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아이디</a:t>
            </a:r>
            <a:r>
              <a:rPr lang="en-US" altLang="ko-KR" dirty="0"/>
              <a:t>, </a:t>
            </a:r>
            <a:r>
              <a:rPr lang="ko-KR" altLang="en-US" dirty="0"/>
              <a:t>비밀번호</a:t>
            </a:r>
            <a:r>
              <a:rPr lang="en-US" altLang="ko-KR" dirty="0"/>
              <a:t>, </a:t>
            </a:r>
            <a:r>
              <a:rPr lang="ko-KR" altLang="en-US" dirty="0" err="1"/>
              <a:t>이메일</a:t>
            </a:r>
            <a:r>
              <a:rPr lang="en-US" altLang="ko-KR" dirty="0"/>
              <a:t>,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/>
              <a:t>프로필이미지</a:t>
            </a:r>
            <a:r>
              <a:rPr lang="en-US" altLang="ko-KR" dirty="0"/>
              <a:t>, </a:t>
            </a:r>
            <a:r>
              <a:rPr lang="ko-KR" altLang="en-US" dirty="0"/>
              <a:t>관심카테고리를 받을 수 있도록 </a:t>
            </a:r>
            <a:r>
              <a:rPr lang="en-US" altLang="ko-KR" dirty="0"/>
              <a:t>input</a:t>
            </a:r>
            <a:r>
              <a:rPr lang="ko-KR" altLang="en-US" dirty="0"/>
              <a:t>을 이용해 </a:t>
            </a:r>
            <a:r>
              <a:rPr lang="en-US" altLang="ko-KR" dirty="0"/>
              <a:t>form </a:t>
            </a:r>
            <a:r>
              <a:rPr lang="ko-KR" altLang="en-US" dirty="0"/>
              <a:t>작성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605901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 예약 리스트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삭제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26400" y="2345267"/>
            <a:ext cx="33104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SemiDelete.java</a:t>
            </a:r>
            <a:r>
              <a:rPr lang="ko-KR" altLang="en-US" dirty="0"/>
              <a:t>로 </a:t>
            </a:r>
            <a:r>
              <a:rPr lang="en-US" altLang="ko-KR" dirty="0"/>
              <a:t>code</a:t>
            </a:r>
            <a:r>
              <a:rPr lang="ko-KR" altLang="en-US" dirty="0"/>
              <a:t>번호를 넘김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Dao</a:t>
            </a:r>
            <a:r>
              <a:rPr lang="ko-KR" altLang="en-US" dirty="0"/>
              <a:t>에서 삭제작업 진행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삭제 결과 반환</a:t>
            </a:r>
          </a:p>
        </p:txBody>
      </p:sp>
      <p:pic>
        <p:nvPicPr>
          <p:cNvPr id="8194" name="Picture 2" descr="C:\Users\ezen-033\Desktop\ppt\마이페이지세미나\삭제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41" y="1655313"/>
            <a:ext cx="7414495" cy="194155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96241" y="1255782"/>
            <a:ext cx="193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SemiDelete.java</a:t>
            </a:r>
            <a:endParaRPr lang="ko-KR" altLang="en-US" dirty="0"/>
          </a:p>
        </p:txBody>
      </p:sp>
      <p:pic>
        <p:nvPicPr>
          <p:cNvPr id="8197" name="Picture 5" descr="C:\Users\ezen-033\Desktop\ppt\마이페이지세미나\삭제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370" y="3596869"/>
            <a:ext cx="6323205" cy="296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083642" y="3200673"/>
            <a:ext cx="193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SeminarDao.java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583267" y="3596869"/>
            <a:ext cx="821266" cy="2554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2475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 예약 리스트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삭제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9218" name="Picture 2" descr="C:\Users\ezen-033\Desktop\ppt\마이페이지세미나\삭제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69" y="2326450"/>
            <a:ext cx="3315998" cy="108057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ezen-033\Desktop\ppt\마이페이지세미나\삭제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629" y="2297585"/>
            <a:ext cx="6726238" cy="3914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50069" y="1752600"/>
            <a:ext cx="2426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삭제 결과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56629" y="1681665"/>
            <a:ext cx="2142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결과에 따른 작업</a:t>
            </a:r>
          </a:p>
        </p:txBody>
      </p:sp>
    </p:spTree>
    <p:extLst>
      <p:ext uri="{BB962C8B-B14F-4D97-AF65-F5344CB8AC3E}">
        <p14:creationId xmlns:p14="http://schemas.microsoft.com/office/powerpoint/2010/main" val="35245647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850455965"/>
              </p:ext>
            </p:extLst>
          </p:nvPr>
        </p:nvGraphicFramePr>
        <p:xfrm>
          <a:off x="8809515" y="3206119"/>
          <a:ext cx="2952330" cy="162678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err="1"/>
                        <a:t>밋업</a:t>
                      </a:r>
                      <a:r>
                        <a:rPr lang="ko-KR" altLang="en-US" sz="1300" b="0" u="none" strike="noStrike" cap="none" dirty="0"/>
                        <a:t> 예약</a:t>
                      </a:r>
                      <a:r>
                        <a:rPr lang="ko-KR" altLang="en-US" sz="1300" b="0" u="none" strike="noStrike" cap="none" baseline="0" dirty="0"/>
                        <a:t> 리스트를 확인할 수 있음</a:t>
                      </a:r>
                      <a:r>
                        <a:rPr lang="en-US" altLang="ko-KR" sz="1300" b="0" u="none" strike="noStrike" cap="none" baseline="0" dirty="0"/>
                        <a:t>, 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해당하는 </a:t>
                      </a:r>
                      <a:r>
                        <a:rPr lang="ko-KR" altLang="en-US" sz="1300" b="0" u="none" strike="noStrike" cap="none" dirty="0" err="1"/>
                        <a:t>밋업의</a:t>
                      </a:r>
                      <a:r>
                        <a:rPr lang="ko-KR" altLang="en-US" sz="1300" b="0" u="none" strike="noStrike" cap="none" dirty="0"/>
                        <a:t> 리스트가 불러와지고 클릭 시 </a:t>
                      </a:r>
                      <a:r>
                        <a:rPr lang="ko-KR" altLang="en-US" sz="1300" b="0" u="none" strike="noStrike" cap="none" dirty="0" err="1"/>
                        <a:t>모달창을</a:t>
                      </a:r>
                      <a:r>
                        <a:rPr lang="ko-KR" altLang="en-US" sz="1300" b="0" u="none" strike="noStrike" cap="none" dirty="0"/>
                        <a:t> 통해 정보 확인 가능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밋업</a:t>
            </a:r>
            <a:r>
              <a:rPr lang="ko-KR" altLang="en-US" dirty="0"/>
              <a:t> 예약 리스트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세미나명</a:t>
            </a:r>
            <a:r>
              <a:rPr lang="ko-KR" altLang="en-US" sz="1200" dirty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      </a:t>
            </a:r>
            <a:r>
              <a:rPr lang="ko-KR" altLang="en-US" sz="1200" dirty="0">
                <a:solidFill>
                  <a:schemeClr val="tx1"/>
                </a:solidFill>
              </a:rPr>
              <a:t>시간          신청자 수          결제상태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402975" y="3572453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988489"/>
              </p:ext>
            </p:extLst>
          </p:nvPr>
        </p:nvGraphicFramePr>
        <p:xfrm>
          <a:off x="9028758" y="1972705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hj_user_w_myPage_meetup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밋업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예약 리스트</a:t>
            </a:r>
          </a:p>
        </p:txBody>
      </p:sp>
    </p:spTree>
    <p:extLst>
      <p:ext uri="{BB962C8B-B14F-4D97-AF65-F5344CB8AC3E}">
        <p14:creationId xmlns:p14="http://schemas.microsoft.com/office/powerpoint/2010/main" val="42059585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838074686"/>
              </p:ext>
            </p:extLst>
          </p:nvPr>
        </p:nvGraphicFramePr>
        <p:xfrm>
          <a:off x="8894182" y="2988166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게스트는 참여를 취소할 수 있음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밋업</a:t>
            </a:r>
            <a:r>
              <a:rPr lang="ko-KR" altLang="en-US" dirty="0"/>
              <a:t> 예약 리스트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세미나명</a:t>
            </a:r>
            <a:r>
              <a:rPr lang="ko-KR" altLang="en-US" sz="1200" dirty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      </a:t>
            </a:r>
            <a:r>
              <a:rPr lang="ko-KR" altLang="en-US" sz="1200" dirty="0">
                <a:solidFill>
                  <a:schemeClr val="tx1"/>
                </a:solidFill>
              </a:rPr>
              <a:t>시간          신청자 수          결제상태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밋업명</a:t>
            </a:r>
            <a:r>
              <a:rPr lang="ko-KR" altLang="en-US" sz="1200" dirty="0"/>
              <a:t> </a:t>
            </a:r>
            <a:r>
              <a:rPr lang="en-US" altLang="ko-KR" sz="1200" dirty="0"/>
              <a:t>:  ----------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828800" y="2581166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장소 </a:t>
            </a:r>
            <a:r>
              <a:rPr lang="en-US" altLang="ko-KR" sz="1200" dirty="0"/>
              <a:t>:  ----------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828800" y="329004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시간 </a:t>
            </a:r>
            <a:r>
              <a:rPr lang="en-US" altLang="ko-KR" sz="1200" dirty="0"/>
              <a:t>:  ----------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293639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날짜 </a:t>
            </a:r>
            <a:r>
              <a:rPr lang="en-US" altLang="ko-KR" sz="1200" dirty="0"/>
              <a:t>:  ----------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369839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신청자 수 </a:t>
            </a:r>
            <a:r>
              <a:rPr lang="en-US" altLang="ko-KR" sz="1200" dirty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결제상태 </a:t>
            </a:r>
            <a:r>
              <a:rPr lang="en-US" altLang="ko-KR" sz="1200" dirty="0"/>
              <a:t>:  ----------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928782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취소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828800" y="1884367"/>
            <a:ext cx="215153" cy="226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065262"/>
              </p:ext>
            </p:extLst>
          </p:nvPr>
        </p:nvGraphicFramePr>
        <p:xfrm>
          <a:off x="9088025" y="1972372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hj_user_w_myPage_meetup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밋업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예약 리스트 상세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게스트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093596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707468868"/>
              </p:ext>
            </p:extLst>
          </p:nvPr>
        </p:nvGraphicFramePr>
        <p:xfrm>
          <a:off x="8809514" y="2687466"/>
          <a:ext cx="2952330" cy="261738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문의사항을 관리하는 페이지로 크게 문의한 것과 문의 받은 내용을 분류하여 확인할 수 있고</a:t>
                      </a:r>
                      <a:r>
                        <a:rPr lang="en-US" altLang="ko-KR" sz="1300" b="0" u="none" strike="noStrike" cap="none" dirty="0"/>
                        <a:t>, </a:t>
                      </a:r>
                      <a:r>
                        <a:rPr lang="ko-KR" altLang="en-US" sz="1300" b="0" u="none" strike="noStrike" cap="none" dirty="0"/>
                        <a:t>문의한 것을 확인하는 경우 어떤 대상에 대해 확인하는 것인지 확인하고 답변상태를 확인할</a:t>
                      </a:r>
                      <a:r>
                        <a:rPr lang="ko-KR" altLang="en-US" sz="1300" b="0" u="none" strike="noStrike" cap="none" baseline="0" dirty="0"/>
                        <a:t> </a:t>
                      </a:r>
                      <a:r>
                        <a:rPr lang="ko-KR" altLang="en-US" sz="1300" b="0" u="none" strike="noStrike" cap="none" baseline="0" dirty="0" err="1"/>
                        <a:t>수있다</a:t>
                      </a:r>
                      <a:r>
                        <a:rPr lang="en-US" altLang="ko-KR" sz="1300" b="0" u="none" strike="noStrike" cap="none" baseline="0" dirty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해당하는 문의를 클릭하면 </a:t>
                      </a:r>
                      <a:r>
                        <a:rPr lang="ko-KR" altLang="en-US" sz="1300" b="0" u="none" strike="noStrike" cap="none" dirty="0" err="1"/>
                        <a:t>모달창을</a:t>
                      </a:r>
                      <a:r>
                        <a:rPr lang="ko-KR" altLang="en-US" sz="1300" b="0" u="none" strike="noStrike" cap="none" dirty="0"/>
                        <a:t> 통해서 상세정보를 확인할 수 있다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47301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문의사항 관리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5272238" y="1836640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>
                  <a:solidFill>
                    <a:schemeClr val="tx1"/>
                  </a:solidFill>
                </a:rPr>
                <a:t>세미나존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272238" y="2198586"/>
            <a:ext cx="1541928" cy="952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>
                <a:solidFill>
                  <a:schemeClr val="tx1"/>
                </a:solidFill>
              </a:rPr>
              <a:t>QnA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 err="1">
                <a:solidFill>
                  <a:schemeClr val="tx1"/>
                </a:solidFill>
              </a:rPr>
              <a:t>세미나존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세미나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 err="1">
                <a:solidFill>
                  <a:schemeClr val="tx1"/>
                </a:solidFill>
              </a:rPr>
              <a:t>밋업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49503" y="3164533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658473" y="3164533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   제목               날짜                  문의 대상                     답변상태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777573" y="3704673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6814166" y="1850069"/>
            <a:ext cx="1196789" cy="367553"/>
            <a:chOff x="5585012" y="2095495"/>
            <a:chExt cx="1541929" cy="367553"/>
          </a:xfrm>
        </p:grpSpPr>
        <p:sp>
          <p:nvSpPr>
            <p:cNvPr id="19" name="직사각형 1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tx1"/>
                  </a:solidFill>
                </a:rPr>
                <a:t>문의 한 것</a:t>
              </a:r>
            </a:p>
          </p:txBody>
        </p:sp>
        <p:sp>
          <p:nvSpPr>
            <p:cNvPr id="20" name="이등변 삼각형 19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814164" y="2225463"/>
            <a:ext cx="1196789" cy="544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문의 한 것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문의 받은 것</a:t>
            </a: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459206"/>
              </p:ext>
            </p:extLst>
          </p:nvPr>
        </p:nvGraphicFramePr>
        <p:xfrm>
          <a:off x="9020291" y="1731967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hj_user_w_myPage_qna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문의사항 관리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한 것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845196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47301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문의사항 관리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5272238" y="1836640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>
                  <a:solidFill>
                    <a:schemeClr val="tx1"/>
                  </a:solidFill>
                </a:rPr>
                <a:t>세미나존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272238" y="2198586"/>
            <a:ext cx="1541928" cy="952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>
                <a:solidFill>
                  <a:schemeClr val="tx1"/>
                </a:solidFill>
              </a:rPr>
              <a:t>QnA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 err="1">
                <a:solidFill>
                  <a:schemeClr val="tx1"/>
                </a:solidFill>
              </a:rPr>
              <a:t>세미나존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세미나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 err="1">
                <a:solidFill>
                  <a:schemeClr val="tx1"/>
                </a:solidFill>
              </a:rPr>
              <a:t>밋업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49503" y="3164533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658473" y="3164533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   제목               날짜                  문의 대상                     답변상태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6814166" y="1850069"/>
            <a:ext cx="1196789" cy="367553"/>
            <a:chOff x="5585012" y="2095495"/>
            <a:chExt cx="1541929" cy="367553"/>
          </a:xfrm>
        </p:grpSpPr>
        <p:sp>
          <p:nvSpPr>
            <p:cNvPr id="19" name="직사각형 1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tx1"/>
                  </a:solidFill>
                </a:rPr>
                <a:t>문의 한 것</a:t>
              </a:r>
            </a:p>
          </p:txBody>
        </p:sp>
        <p:sp>
          <p:nvSpPr>
            <p:cNvPr id="20" name="이등변 삼각형 19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814164" y="2225462"/>
            <a:ext cx="1196789" cy="549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문의 한 것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문의 받은 것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 </a:t>
            </a:r>
            <a:r>
              <a:rPr lang="en-US" altLang="ko-KR" sz="1200" dirty="0"/>
              <a:t>:  ----------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875867" y="283618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시간 </a:t>
            </a:r>
            <a:r>
              <a:rPr lang="en-US" altLang="ko-KR" sz="1200" dirty="0"/>
              <a:t>:  ----------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1866897" y="2498230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날짜 </a:t>
            </a:r>
            <a:r>
              <a:rPr lang="en-US" altLang="ko-KR" sz="1200" dirty="0"/>
              <a:t>:  ----------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답변내용 </a:t>
            </a:r>
            <a:r>
              <a:rPr lang="en-US" altLang="ko-KR" sz="1200" dirty="0"/>
              <a:t>:  ----------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3928782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확인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875867" y="3602889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내용 </a:t>
            </a:r>
            <a:r>
              <a:rPr lang="en-US" altLang="ko-KR" sz="1200" dirty="0"/>
              <a:t>:  ----------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1875867" y="316453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문의 대상 </a:t>
            </a:r>
            <a:r>
              <a:rPr lang="en-US" altLang="ko-KR" sz="1200" dirty="0"/>
              <a:t>:  ----------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graphicFrame>
        <p:nvGraphicFramePr>
          <p:cNvPr id="35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210483584"/>
              </p:ext>
            </p:extLst>
          </p:nvPr>
        </p:nvGraphicFramePr>
        <p:xfrm>
          <a:off x="8758715" y="3219148"/>
          <a:ext cx="2952330" cy="8077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내가 문의한 내용의 상세를 확인 할 수 있다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864724"/>
              </p:ext>
            </p:extLst>
          </p:nvPr>
        </p:nvGraphicFramePr>
        <p:xfrm>
          <a:off x="8961025" y="1973435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hj_user_w_myPage_qna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1727944" y="1802979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문의사항 관리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한 것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)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상세 페이지</a:t>
            </a:r>
          </a:p>
        </p:txBody>
      </p:sp>
    </p:spTree>
    <p:extLst>
      <p:ext uri="{BB962C8B-B14F-4D97-AF65-F5344CB8AC3E}">
        <p14:creationId xmlns:p14="http://schemas.microsoft.com/office/powerpoint/2010/main" val="187029974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356697914"/>
              </p:ext>
            </p:extLst>
          </p:nvPr>
        </p:nvGraphicFramePr>
        <p:xfrm>
          <a:off x="8868782" y="3065088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문의 받은 것을 확인하는 페이지로 어떤 대상에 대해 문의했는지 보여준다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해당하는 세미나의 리스트가 불러와지고 클릭 시 </a:t>
                      </a:r>
                      <a:r>
                        <a:rPr lang="ko-KR" altLang="en-US" sz="1300" b="0" u="none" strike="noStrike" cap="none" dirty="0" err="1"/>
                        <a:t>모달창을</a:t>
                      </a:r>
                      <a:r>
                        <a:rPr lang="ko-KR" altLang="en-US" sz="1300" b="0" u="none" strike="noStrike" cap="none" dirty="0"/>
                        <a:t> 통해 정보 확인 가능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47301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문의사항 관리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5119833" y="1836640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>
                  <a:solidFill>
                    <a:schemeClr val="tx1"/>
                  </a:solidFill>
                </a:rPr>
                <a:t>세미나존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119833" y="2198586"/>
            <a:ext cx="1541928" cy="952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>
                <a:solidFill>
                  <a:schemeClr val="tx1"/>
                </a:solidFill>
              </a:rPr>
              <a:t>QnA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 err="1">
                <a:solidFill>
                  <a:schemeClr val="tx1"/>
                </a:solidFill>
              </a:rPr>
              <a:t>세미나존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세미나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 err="1">
                <a:solidFill>
                  <a:schemeClr val="tx1"/>
                </a:solidFill>
              </a:rPr>
              <a:t>밋업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49503" y="3164533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658473" y="3164533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   제목               날짜                  문의대상    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                  답변상태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691120" y="3777982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6661762" y="1850069"/>
            <a:ext cx="1406469" cy="367553"/>
            <a:chOff x="5585012" y="2095495"/>
            <a:chExt cx="1812078" cy="367553"/>
          </a:xfrm>
        </p:grpSpPr>
        <p:sp>
          <p:nvSpPr>
            <p:cNvPr id="19" name="직사각형 18"/>
            <p:cNvSpPr/>
            <p:nvPr/>
          </p:nvSpPr>
          <p:spPr>
            <a:xfrm>
              <a:off x="5585012" y="2095495"/>
              <a:ext cx="1812078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>
                  <a:solidFill>
                    <a:schemeClr val="tx1"/>
                  </a:solidFill>
                </a:rPr>
                <a:t>문의 받은 </a:t>
              </a:r>
              <a:r>
                <a:rPr lang="ko-KR" altLang="en-US" sz="1400" dirty="0">
                  <a:solidFill>
                    <a:schemeClr val="tx1"/>
                  </a:solidFill>
                </a:rPr>
                <a:t>것</a:t>
              </a:r>
            </a:p>
          </p:txBody>
        </p:sp>
        <p:sp>
          <p:nvSpPr>
            <p:cNvPr id="20" name="이등변 삼각형 19"/>
            <p:cNvSpPr/>
            <p:nvPr/>
          </p:nvSpPr>
          <p:spPr>
            <a:xfrm flipV="1">
              <a:off x="7126937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661759" y="2225462"/>
            <a:ext cx="1406472" cy="478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문의 한 것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문의 받은 것</a:t>
            </a: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463283"/>
              </p:ext>
            </p:extLst>
          </p:nvPr>
        </p:nvGraphicFramePr>
        <p:xfrm>
          <a:off x="8969492" y="2069693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hj_user_w_myPage_qna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문의사항 관리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받은 것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157836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65443" y="1374813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47301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문의사항 관리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5119833" y="1836640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>
                  <a:solidFill>
                    <a:schemeClr val="tx1"/>
                  </a:solidFill>
                </a:rPr>
                <a:t>세미나존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119833" y="2198586"/>
            <a:ext cx="1541928" cy="952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>
                <a:solidFill>
                  <a:schemeClr val="tx1"/>
                </a:solidFill>
              </a:rPr>
              <a:t>QnA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 err="1">
                <a:solidFill>
                  <a:schemeClr val="tx1"/>
                </a:solidFill>
              </a:rPr>
              <a:t>세미나존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세미나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 err="1">
                <a:solidFill>
                  <a:schemeClr val="tx1"/>
                </a:solidFill>
              </a:rPr>
              <a:t>밋업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49503" y="3164533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658473" y="3164533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   제목               날짜                  문의한 사람</a:t>
            </a:r>
            <a:r>
              <a:rPr lang="en-US" altLang="ko-KR" sz="1200" dirty="0">
                <a:solidFill>
                  <a:schemeClr val="tx1"/>
                </a:solidFill>
              </a:rPr>
              <a:t>ID </a:t>
            </a:r>
            <a:r>
              <a:rPr lang="ko-KR" altLang="en-US" sz="1200" dirty="0">
                <a:solidFill>
                  <a:schemeClr val="tx1"/>
                </a:solidFill>
              </a:rPr>
              <a:t>                  답변상태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6661762" y="1850069"/>
            <a:ext cx="1406469" cy="367553"/>
            <a:chOff x="5585012" y="2095495"/>
            <a:chExt cx="1812078" cy="367553"/>
          </a:xfrm>
        </p:grpSpPr>
        <p:sp>
          <p:nvSpPr>
            <p:cNvPr id="19" name="직사각형 18"/>
            <p:cNvSpPr/>
            <p:nvPr/>
          </p:nvSpPr>
          <p:spPr>
            <a:xfrm>
              <a:off x="5585012" y="2095495"/>
              <a:ext cx="1812078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>
                  <a:solidFill>
                    <a:schemeClr val="tx1"/>
                  </a:solidFill>
                </a:rPr>
                <a:t>문의 받은 </a:t>
              </a:r>
              <a:r>
                <a:rPr lang="ko-KR" altLang="en-US" sz="1400" dirty="0">
                  <a:solidFill>
                    <a:schemeClr val="tx1"/>
                  </a:solidFill>
                </a:rPr>
                <a:t>것</a:t>
              </a:r>
            </a:p>
          </p:txBody>
        </p:sp>
        <p:sp>
          <p:nvSpPr>
            <p:cNvPr id="20" name="이등변 삼각형 19"/>
            <p:cNvSpPr/>
            <p:nvPr/>
          </p:nvSpPr>
          <p:spPr>
            <a:xfrm flipV="1">
              <a:off x="7126937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661759" y="2225462"/>
            <a:ext cx="1406472" cy="549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문의 한 것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문의 받은 것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 </a:t>
            </a:r>
            <a:r>
              <a:rPr lang="en-US" altLang="ko-KR" sz="1200" dirty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66897" y="2498230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날짜 </a:t>
            </a:r>
            <a:r>
              <a:rPr lang="en-US" altLang="ko-KR" sz="1200" dirty="0"/>
              <a:t>:  ----------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875867" y="283618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시간 </a:t>
            </a:r>
            <a:r>
              <a:rPr lang="en-US" altLang="ko-KR" sz="1200" dirty="0"/>
              <a:t>:  ----------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1875867" y="316453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문의 대상 </a:t>
            </a:r>
            <a:r>
              <a:rPr lang="en-US" altLang="ko-KR" sz="1200" dirty="0"/>
              <a:t>:  ----------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875867" y="3602889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내용 </a:t>
            </a:r>
            <a:r>
              <a:rPr lang="en-US" altLang="ko-KR" sz="1200" dirty="0"/>
              <a:t>:  ----------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답변내용 </a:t>
            </a:r>
            <a:r>
              <a:rPr lang="en-US" altLang="ko-KR" sz="1200" dirty="0"/>
              <a:t>:  ----------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3928782" y="5414682"/>
            <a:ext cx="89423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답변하기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graphicFrame>
        <p:nvGraphicFramePr>
          <p:cNvPr id="31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768490196"/>
              </p:ext>
            </p:extLst>
          </p:nvPr>
        </p:nvGraphicFramePr>
        <p:xfrm>
          <a:off x="8885716" y="3073425"/>
          <a:ext cx="2952330" cy="14671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상세 문의 내용을 보여준다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답변 내용을 입력한 후 업데이트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727944" y="1934146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700867" y="4224867"/>
            <a:ext cx="3763671" cy="8379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854362"/>
              </p:ext>
            </p:extLst>
          </p:nvPr>
        </p:nvGraphicFramePr>
        <p:xfrm>
          <a:off x="9079558" y="1991960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hj_user_w_myPage_qna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문의사항 관리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받은 것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) -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상세</a:t>
            </a:r>
          </a:p>
        </p:txBody>
      </p:sp>
    </p:spTree>
    <p:extLst>
      <p:ext uri="{BB962C8B-B14F-4D97-AF65-F5344CB8AC3E}">
        <p14:creationId xmlns:p14="http://schemas.microsoft.com/office/powerpoint/2010/main" val="298894009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문의사항 관리</a:t>
            </a:r>
          </a:p>
        </p:txBody>
      </p:sp>
      <p:pic>
        <p:nvPicPr>
          <p:cNvPr id="2051" name="Picture 3" descr="C:\Users\ezen-033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48" y="1517648"/>
            <a:ext cx="8442868" cy="501015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062961" y="2218267"/>
            <a:ext cx="2858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문의사항 관리</a:t>
            </a:r>
            <a:endParaRPr lang="en-US" altLang="ko-KR" dirty="0"/>
          </a:p>
          <a:p>
            <a:r>
              <a:rPr lang="ko-KR" altLang="en-US" dirty="0"/>
              <a:t>초기페이지</a:t>
            </a:r>
          </a:p>
        </p:txBody>
      </p:sp>
    </p:spTree>
    <p:extLst>
      <p:ext uri="{BB962C8B-B14F-4D97-AF65-F5344CB8AC3E}">
        <p14:creationId xmlns:p14="http://schemas.microsoft.com/office/powerpoint/2010/main" val="185505015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문의사항 관리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44227" y="2491264"/>
            <a:ext cx="41535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셀렉트메뉴로</a:t>
            </a:r>
            <a:r>
              <a:rPr lang="ko-KR" altLang="en-US" dirty="0"/>
              <a:t> </a:t>
            </a:r>
            <a:r>
              <a:rPr lang="en-US" altLang="ko-KR" dirty="0"/>
              <a:t>Q&amp;A, </a:t>
            </a:r>
            <a:r>
              <a:rPr lang="ko-KR" altLang="en-US" dirty="0" err="1"/>
              <a:t>세미나존</a:t>
            </a:r>
            <a:r>
              <a:rPr lang="en-US" altLang="ko-KR" dirty="0"/>
              <a:t>, </a:t>
            </a:r>
            <a:r>
              <a:rPr lang="ko-KR" altLang="en-US" dirty="0"/>
              <a:t>세미나</a:t>
            </a:r>
            <a:r>
              <a:rPr lang="en-US" altLang="ko-KR" dirty="0"/>
              <a:t>, </a:t>
            </a:r>
            <a:r>
              <a:rPr lang="ko-KR" altLang="en-US" dirty="0" err="1"/>
              <a:t>밋업</a:t>
            </a:r>
            <a:r>
              <a:rPr lang="ko-KR" altLang="en-US" dirty="0"/>
              <a:t> 을 고른 후</a:t>
            </a:r>
            <a:r>
              <a:rPr lang="en-US" altLang="ko-KR" dirty="0"/>
              <a:t>, </a:t>
            </a:r>
            <a:r>
              <a:rPr lang="ko-KR" altLang="en-US" dirty="0"/>
              <a:t>조회를 통해</a:t>
            </a:r>
            <a:endParaRPr lang="en-US" altLang="ko-KR" dirty="0"/>
          </a:p>
          <a:p>
            <a:r>
              <a:rPr lang="ko-KR" altLang="en-US" dirty="0"/>
              <a:t>문의사항 확인가능</a:t>
            </a:r>
          </a:p>
        </p:txBody>
      </p:sp>
      <p:pic>
        <p:nvPicPr>
          <p:cNvPr id="6" name="Picture 2" descr="C:\Users\ezen-033\Desktop\문의사항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14" y="1334198"/>
            <a:ext cx="5065888" cy="297533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ezen-033\Desktop\문의사항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782" y="2952929"/>
            <a:ext cx="5007360" cy="302850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2291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회원가입 폼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수정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31100" y="1854200"/>
            <a:ext cx="4089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아이디</a:t>
            </a:r>
            <a:r>
              <a:rPr lang="en-US" altLang="ko-KR" dirty="0"/>
              <a:t>, </a:t>
            </a:r>
            <a:r>
              <a:rPr lang="ko-KR" altLang="en-US" dirty="0"/>
              <a:t>비밀번호</a:t>
            </a:r>
            <a:r>
              <a:rPr lang="en-US" altLang="ko-KR" dirty="0"/>
              <a:t>, </a:t>
            </a:r>
            <a:r>
              <a:rPr lang="ko-KR" altLang="en-US" dirty="0" err="1"/>
              <a:t>이메일</a:t>
            </a:r>
            <a:r>
              <a:rPr lang="en-US" altLang="ko-KR" dirty="0"/>
              <a:t>,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/>
              <a:t>프로필이미지</a:t>
            </a:r>
            <a:r>
              <a:rPr lang="en-US" altLang="ko-KR" dirty="0"/>
              <a:t>, </a:t>
            </a:r>
            <a:r>
              <a:rPr lang="ko-KR" altLang="en-US" dirty="0"/>
              <a:t>관심카테고리를 받을 수 있도록 </a:t>
            </a:r>
            <a:r>
              <a:rPr lang="en-US" altLang="ko-KR" dirty="0"/>
              <a:t>input</a:t>
            </a:r>
            <a:r>
              <a:rPr lang="ko-KR" altLang="en-US" dirty="0"/>
              <a:t>을 이용해 </a:t>
            </a:r>
            <a:r>
              <a:rPr lang="en-US" altLang="ko-KR" dirty="0"/>
              <a:t>form </a:t>
            </a:r>
            <a:r>
              <a:rPr lang="ko-KR" altLang="en-US" dirty="0"/>
              <a:t>작성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필수사항 </a:t>
            </a:r>
            <a:r>
              <a:rPr lang="en-US" altLang="ko-KR" dirty="0"/>
              <a:t>*</a:t>
            </a:r>
            <a:r>
              <a:rPr lang="ko-KR" altLang="en-US" dirty="0"/>
              <a:t>표시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94" y="1313645"/>
            <a:ext cx="5525470" cy="529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00155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문의사항 관리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42161" y="2155941"/>
            <a:ext cx="41789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기존 세미나예약 관리에서 </a:t>
            </a:r>
            <a:r>
              <a:rPr lang="en-US" altLang="ko-KR" dirty="0"/>
              <a:t>JSON Data</a:t>
            </a:r>
            <a:r>
              <a:rPr lang="ko-KR" altLang="en-US" dirty="0"/>
              <a:t>를 </a:t>
            </a:r>
            <a:r>
              <a:rPr lang="en-US" altLang="ko-KR" dirty="0"/>
              <a:t>Element</a:t>
            </a:r>
            <a:r>
              <a:rPr lang="ko-KR" altLang="en-US" dirty="0"/>
              <a:t>의 속성에 저장하였음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문의 사항 상세페이지는</a:t>
            </a:r>
            <a:endParaRPr lang="en-US" altLang="ko-KR" dirty="0"/>
          </a:p>
          <a:p>
            <a:r>
              <a:rPr lang="ko-KR" altLang="en-US" dirty="0"/>
              <a:t>클릭 시 해당 </a:t>
            </a:r>
            <a:r>
              <a:rPr lang="ko-KR" altLang="en-US" dirty="0" err="1"/>
              <a:t>클로저</a:t>
            </a:r>
            <a:r>
              <a:rPr lang="ko-KR" altLang="en-US" dirty="0"/>
              <a:t> 환경에 저장된 변수</a:t>
            </a:r>
            <a:r>
              <a:rPr lang="en-US" altLang="ko-KR" dirty="0"/>
              <a:t>(JSON)</a:t>
            </a:r>
            <a:r>
              <a:rPr lang="ko-KR" altLang="en-US" dirty="0"/>
              <a:t>을 로딩하여 상세 정보를 보여줌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122" name="Picture 2" descr="C:\Users\ezen-033\Desktop\문의사항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81" y="1705749"/>
            <a:ext cx="6747651" cy="440558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25749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문의사항 관리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42161" y="2155941"/>
            <a:ext cx="41789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기존 세미나예약 관리에서 </a:t>
            </a:r>
            <a:r>
              <a:rPr lang="en-US" altLang="ko-KR" dirty="0"/>
              <a:t>JSON Data</a:t>
            </a:r>
            <a:r>
              <a:rPr lang="ko-KR" altLang="en-US" dirty="0"/>
              <a:t>를 </a:t>
            </a:r>
            <a:r>
              <a:rPr lang="en-US" altLang="ko-KR" dirty="0"/>
              <a:t>Element</a:t>
            </a:r>
            <a:r>
              <a:rPr lang="ko-KR" altLang="en-US" dirty="0"/>
              <a:t>의 속성에 저장하였음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문의 사항 상세페이지는</a:t>
            </a:r>
            <a:endParaRPr lang="en-US" altLang="ko-KR" dirty="0"/>
          </a:p>
          <a:p>
            <a:r>
              <a:rPr lang="ko-KR" altLang="en-US" dirty="0"/>
              <a:t>클릭 시 해당 </a:t>
            </a:r>
            <a:r>
              <a:rPr lang="ko-KR" altLang="en-US" dirty="0" err="1"/>
              <a:t>클로저</a:t>
            </a:r>
            <a:r>
              <a:rPr lang="ko-KR" altLang="en-US" dirty="0"/>
              <a:t> 환경에 저장된 변수</a:t>
            </a:r>
            <a:r>
              <a:rPr lang="en-US" altLang="ko-KR" dirty="0"/>
              <a:t>(JSON)</a:t>
            </a:r>
            <a:r>
              <a:rPr lang="ko-KR" altLang="en-US" dirty="0"/>
              <a:t>을 로딩하여 상세 정보를 보여줌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146" name="Picture 2" descr="C:\Users\ezen-033\Desktop\클로저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12" y="1933575"/>
            <a:ext cx="6116637" cy="32956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490133" y="4670532"/>
            <a:ext cx="1684867" cy="2062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108464" y="1949673"/>
            <a:ext cx="592404" cy="2062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85284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573692979"/>
              </p:ext>
            </p:extLst>
          </p:nvPr>
        </p:nvGraphicFramePr>
        <p:xfrm>
          <a:off x="8767182" y="3065929"/>
          <a:ext cx="2952330" cy="20879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7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err="1"/>
                        <a:t>세미나존</a:t>
                      </a:r>
                      <a:r>
                        <a:rPr lang="en-US" altLang="ko-KR" sz="1300" b="0" u="none" strike="noStrike" cap="none" dirty="0"/>
                        <a:t>, </a:t>
                      </a:r>
                      <a:r>
                        <a:rPr lang="ko-KR" altLang="en-US" sz="1300" b="0" u="none" strike="noStrike" cap="none" dirty="0"/>
                        <a:t>세미나</a:t>
                      </a:r>
                      <a:r>
                        <a:rPr lang="en-US" altLang="ko-KR" sz="1300" b="0" u="none" strike="noStrike" cap="none" dirty="0"/>
                        <a:t>/</a:t>
                      </a:r>
                      <a:r>
                        <a:rPr lang="ko-KR" altLang="en-US" sz="1300" b="0" u="none" strike="noStrike" cap="none" dirty="0" err="1"/>
                        <a:t>밋업에</a:t>
                      </a:r>
                      <a:r>
                        <a:rPr lang="ko-KR" altLang="en-US" sz="1300" b="0" u="none" strike="noStrike" cap="none" dirty="0"/>
                        <a:t> 대한 후기를 등록할 수 있는 페이지로 각각에 대해 이용후기를 등록할</a:t>
                      </a:r>
                      <a:r>
                        <a:rPr lang="en-US" altLang="ko-KR" sz="1300" b="0" u="none" strike="noStrike" cap="none" baseline="0" dirty="0"/>
                        <a:t> </a:t>
                      </a:r>
                      <a:r>
                        <a:rPr lang="ko-KR" altLang="en-US" sz="1300" b="0" u="none" strike="noStrike" cap="none" baseline="0" dirty="0"/>
                        <a:t>수 있다</a:t>
                      </a:r>
                      <a:r>
                        <a:rPr lang="en-US" altLang="ko-KR" sz="1300" b="0" u="none" strike="noStrike" cap="none" baseline="0" dirty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후기등록여부가 표시되며 해당 리스트를 클릭하여 호출된 </a:t>
                      </a:r>
                      <a:r>
                        <a:rPr lang="ko-KR" altLang="en-US" sz="1300" b="0" u="none" strike="noStrike" cap="none" dirty="0" err="1"/>
                        <a:t>모달창에서</a:t>
                      </a:r>
                      <a:r>
                        <a:rPr lang="ko-KR" altLang="en-US" sz="1300" b="0" u="none" strike="noStrike" cap="none" dirty="0"/>
                        <a:t> 등록한 후기를 확인할 수 있다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이용후기 관리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>
                  <a:solidFill>
                    <a:schemeClr val="tx1"/>
                  </a:solidFill>
                </a:rPr>
                <a:t>세미나존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>
                <a:solidFill>
                  <a:schemeClr val="tx1"/>
                </a:solidFill>
              </a:rPr>
              <a:t>세미나존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세미나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 err="1">
                <a:solidFill>
                  <a:schemeClr val="tx1"/>
                </a:solidFill>
              </a:rPr>
              <a:t>밋업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  세미나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 err="1">
                <a:solidFill>
                  <a:schemeClr val="tx1"/>
                </a:solidFill>
              </a:rPr>
              <a:t>밋업명</a:t>
            </a:r>
            <a:r>
              <a:rPr lang="ko-KR" altLang="en-US" sz="1200" dirty="0">
                <a:solidFill>
                  <a:schemeClr val="tx1"/>
                </a:solidFill>
              </a:rPr>
              <a:t>  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      </a:t>
            </a:r>
            <a:r>
              <a:rPr lang="ko-KR" altLang="en-US" sz="1200" dirty="0">
                <a:solidFill>
                  <a:schemeClr val="tx1"/>
                </a:solidFill>
              </a:rPr>
              <a:t>시간              후기등록여부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402975" y="3572453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144003"/>
              </p:ext>
            </p:extLst>
          </p:nvPr>
        </p:nvGraphicFramePr>
        <p:xfrm>
          <a:off x="8961025" y="1627687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hj_user_w_myPage_comm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이용후기 관리</a:t>
            </a:r>
          </a:p>
        </p:txBody>
      </p:sp>
    </p:spTree>
    <p:extLst>
      <p:ext uri="{BB962C8B-B14F-4D97-AF65-F5344CB8AC3E}">
        <p14:creationId xmlns:p14="http://schemas.microsoft.com/office/powerpoint/2010/main" val="306699123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783570920"/>
              </p:ext>
            </p:extLst>
          </p:nvPr>
        </p:nvGraphicFramePr>
        <p:xfrm>
          <a:off x="8919582" y="3201506"/>
          <a:ext cx="2952330" cy="10058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</a:rPr>
                        <a:t>8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내용을 입력한 후 등록하기 버튼으로 후기내용을 업데이트할 수 있다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이용후기 관리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>
                  <a:solidFill>
                    <a:schemeClr val="tx1"/>
                  </a:solidFill>
                </a:rPr>
                <a:t>세미나존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>
                <a:solidFill>
                  <a:schemeClr val="tx1"/>
                </a:solidFill>
              </a:rPr>
              <a:t>세미나존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세미나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 err="1">
                <a:solidFill>
                  <a:schemeClr val="tx1"/>
                </a:solidFill>
              </a:rPr>
              <a:t>밋업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  세미나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 err="1">
                <a:solidFill>
                  <a:schemeClr val="tx1"/>
                </a:solidFill>
              </a:rPr>
              <a:t>밋업명</a:t>
            </a:r>
            <a:r>
              <a:rPr lang="ko-KR" altLang="en-US" sz="1200" dirty="0">
                <a:solidFill>
                  <a:schemeClr val="tx1"/>
                </a:solidFill>
              </a:rPr>
              <a:t>  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      </a:t>
            </a:r>
            <a:r>
              <a:rPr lang="ko-KR" altLang="en-US" sz="1200" dirty="0">
                <a:solidFill>
                  <a:schemeClr val="tx1"/>
                </a:solidFill>
              </a:rPr>
              <a:t>시간              후기등록여부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446058" y="1969986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900518" y="217481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후기 내용 </a:t>
            </a:r>
            <a:r>
              <a:rPr lang="en-US" altLang="ko-KR" sz="1200" dirty="0"/>
              <a:t>:  ----------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3928782" y="5414682"/>
            <a:ext cx="89423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등록하기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802467" y="2279271"/>
            <a:ext cx="3937000" cy="19963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789829" y="4995060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1599"/>
              </p:ext>
            </p:extLst>
          </p:nvPr>
        </p:nvGraphicFramePr>
        <p:xfrm>
          <a:off x="9062625" y="2206582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hj_user_w_myPage_comm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이용후기 관리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작성</a:t>
            </a:r>
          </a:p>
        </p:txBody>
      </p:sp>
    </p:spTree>
    <p:extLst>
      <p:ext uri="{BB962C8B-B14F-4D97-AF65-F5344CB8AC3E}">
        <p14:creationId xmlns:p14="http://schemas.microsoft.com/office/powerpoint/2010/main" val="140143188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934537148"/>
              </p:ext>
            </p:extLst>
          </p:nvPr>
        </p:nvGraphicFramePr>
        <p:xfrm>
          <a:off x="8826450" y="2476065"/>
          <a:ext cx="2952330" cy="413357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100" b="0" u="none" strike="noStrike" cap="none" dirty="0"/>
                        <a:t>프로필 관리를 위한 메뉴로 클릭 시 </a:t>
                      </a:r>
                      <a:r>
                        <a:rPr lang="ko-KR" altLang="en-US" sz="1100" b="0" u="none" strike="noStrike" cap="none" dirty="0" err="1"/>
                        <a:t>팝업창</a:t>
                      </a:r>
                      <a:r>
                        <a:rPr lang="ko-KR" altLang="en-US" sz="1100" b="0" u="none" strike="noStrike" cap="none" dirty="0"/>
                        <a:t> 생성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/>
                        <a:t>세미나 예약 리스트를 확인할 수 있는 페이지로 이동하며</a:t>
                      </a:r>
                      <a:r>
                        <a:rPr lang="en-US" altLang="ko-KR" sz="1100" b="0" u="none" strike="noStrike" cap="none" dirty="0"/>
                        <a:t>, </a:t>
                      </a:r>
                      <a:r>
                        <a:rPr lang="ko-KR" altLang="en-US" sz="1100" b="0" u="none" strike="noStrike" cap="none" dirty="0"/>
                        <a:t>호스트를 위한 장소선택</a:t>
                      </a:r>
                      <a:r>
                        <a:rPr lang="en-US" altLang="ko-KR" sz="1100" b="0" u="none" strike="noStrike" cap="none" dirty="0"/>
                        <a:t>, </a:t>
                      </a:r>
                      <a:r>
                        <a:rPr lang="ko-KR" altLang="en-US" sz="1100" b="0" u="none" strike="noStrike" cap="none" dirty="0"/>
                        <a:t>시간</a:t>
                      </a:r>
                      <a:r>
                        <a:rPr lang="en-US" altLang="ko-KR" sz="1100" b="0" u="none" strike="noStrike" cap="none" dirty="0"/>
                        <a:t>, </a:t>
                      </a:r>
                      <a:r>
                        <a:rPr lang="ko-KR" altLang="en-US" sz="1100" b="0" u="none" strike="noStrike" cap="none" dirty="0"/>
                        <a:t>세미나 이름을 확인할 수 있다</a:t>
                      </a:r>
                      <a:r>
                        <a:rPr lang="en-US" altLang="ko-KR" sz="11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err="1"/>
                        <a:t>밋업</a:t>
                      </a:r>
                      <a:r>
                        <a:rPr lang="ko-KR" altLang="en-US" sz="1100" b="0" u="none" strike="noStrike" cap="none" dirty="0"/>
                        <a:t> 예약 리스트를 확인할 수 있는 페이지로 이동하며</a:t>
                      </a:r>
                      <a:r>
                        <a:rPr lang="en-US" altLang="ko-KR" sz="1100" b="0" u="none" strike="noStrike" cap="none" dirty="0"/>
                        <a:t>, </a:t>
                      </a:r>
                      <a:r>
                        <a:rPr lang="ko-KR" altLang="en-US" sz="1100" b="0" u="none" strike="noStrike" cap="none" dirty="0" err="1"/>
                        <a:t>밋업에</a:t>
                      </a:r>
                      <a:r>
                        <a:rPr lang="ko-KR" altLang="en-US" sz="1100" b="0" u="none" strike="noStrike" cap="none" dirty="0"/>
                        <a:t> 대한 장소</a:t>
                      </a:r>
                      <a:r>
                        <a:rPr lang="en-US" altLang="ko-KR" sz="1100" b="0" u="none" strike="noStrike" cap="none" dirty="0"/>
                        <a:t>, </a:t>
                      </a:r>
                      <a:r>
                        <a:rPr lang="ko-KR" altLang="en-US" sz="1100" b="0" u="none" strike="noStrike" cap="none" dirty="0"/>
                        <a:t>시간</a:t>
                      </a:r>
                      <a:r>
                        <a:rPr lang="en-US" altLang="ko-KR" sz="1100" b="0" u="none" strike="noStrike" cap="none" dirty="0"/>
                        <a:t>,</a:t>
                      </a:r>
                      <a:r>
                        <a:rPr lang="en-US" altLang="ko-KR" sz="1100" b="0" u="none" strike="noStrike" cap="none" baseline="0" dirty="0"/>
                        <a:t> </a:t>
                      </a:r>
                      <a:r>
                        <a:rPr lang="ko-KR" altLang="en-US" sz="1100" b="0" u="none" strike="noStrike" cap="none" baseline="0" dirty="0"/>
                        <a:t>이름 등을 확인할 </a:t>
                      </a:r>
                      <a:r>
                        <a:rPr lang="ko-KR" altLang="en-US" sz="1100" b="0" u="none" strike="noStrike" cap="none" baseline="0" dirty="0" err="1"/>
                        <a:t>수있다</a:t>
                      </a:r>
                      <a:r>
                        <a:rPr lang="en-US" altLang="ko-KR" sz="1100" b="0" u="none" strike="noStrike" cap="none" baseline="0" dirty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/>
                        <a:t>문의</a:t>
                      </a:r>
                      <a:r>
                        <a:rPr lang="ko-KR" altLang="en-US" sz="1100" b="0" u="none" strike="noStrike" cap="none" baseline="0" dirty="0"/>
                        <a:t> 사항 리스트를 확인할 수 있는 페이지로 이동하며</a:t>
                      </a:r>
                      <a:r>
                        <a:rPr lang="en-US" altLang="ko-KR" sz="1100" b="0" u="none" strike="noStrike" cap="none" baseline="0" dirty="0"/>
                        <a:t>, </a:t>
                      </a:r>
                      <a:r>
                        <a:rPr lang="ko-KR" altLang="en-US" sz="1100" b="0" u="none" strike="noStrike" cap="none" baseline="0" dirty="0"/>
                        <a:t>문의 사항은 서비스에 대한 </a:t>
                      </a:r>
                      <a:r>
                        <a:rPr lang="en-US" altLang="ko-KR" sz="1100" b="0" u="none" strike="noStrike" cap="none" baseline="0" dirty="0" err="1"/>
                        <a:t>QnA</a:t>
                      </a:r>
                      <a:r>
                        <a:rPr lang="en-US" altLang="ko-KR" sz="1100" b="0" u="none" strike="noStrike" cap="none" baseline="0" dirty="0"/>
                        <a:t>, </a:t>
                      </a:r>
                      <a:r>
                        <a:rPr lang="ko-KR" altLang="en-US" sz="1100" b="0" u="none" strike="noStrike" cap="none" baseline="0" dirty="0"/>
                        <a:t>장소에 대한 </a:t>
                      </a:r>
                      <a:r>
                        <a:rPr lang="en-US" altLang="ko-KR" sz="1100" b="0" u="none" strike="noStrike" cap="none" baseline="0" dirty="0" err="1"/>
                        <a:t>QnA</a:t>
                      </a:r>
                      <a:r>
                        <a:rPr lang="en-US" altLang="ko-KR" sz="1100" b="0" u="none" strike="noStrike" cap="none" baseline="0" dirty="0"/>
                        <a:t>, </a:t>
                      </a:r>
                      <a:r>
                        <a:rPr lang="ko-KR" altLang="en-US" sz="1100" b="0" u="none" strike="noStrike" cap="none" baseline="0" dirty="0"/>
                        <a:t>세미나에 관한 </a:t>
                      </a:r>
                      <a:r>
                        <a:rPr lang="en-US" altLang="ko-KR" sz="1100" b="0" u="none" strike="noStrike" cap="none" baseline="0" dirty="0" err="1"/>
                        <a:t>QnA</a:t>
                      </a:r>
                      <a:r>
                        <a:rPr lang="en-US" altLang="ko-KR" sz="1100" b="0" u="none" strike="noStrike" cap="none" baseline="0" dirty="0"/>
                        <a:t>, </a:t>
                      </a:r>
                      <a:r>
                        <a:rPr lang="ko-KR" altLang="en-US" sz="1100" b="0" u="none" strike="noStrike" cap="none" baseline="0" dirty="0" err="1"/>
                        <a:t>밋업에</a:t>
                      </a:r>
                      <a:r>
                        <a:rPr lang="ko-KR" altLang="en-US" sz="1100" b="0" u="none" strike="noStrike" cap="none" baseline="0" dirty="0"/>
                        <a:t> 관한 </a:t>
                      </a:r>
                      <a:r>
                        <a:rPr lang="en-US" altLang="ko-KR" sz="1100" b="0" u="none" strike="noStrike" cap="none" baseline="0" dirty="0" err="1"/>
                        <a:t>QnA</a:t>
                      </a:r>
                      <a:r>
                        <a:rPr lang="ko-KR" altLang="en-US" sz="1100" b="0" u="none" strike="noStrike" cap="none" baseline="0" dirty="0"/>
                        <a:t>로 이루어져 있다</a:t>
                      </a:r>
                      <a:r>
                        <a:rPr lang="en-US" altLang="ko-KR" sz="1100" b="0" u="none" strike="noStrike" cap="none" baseline="0" dirty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/>
                        <a:t>이용후기를 관리하는 페이지로 이동하며</a:t>
                      </a:r>
                      <a:r>
                        <a:rPr lang="en-US" altLang="ko-KR" sz="1100" b="0" u="none" strike="noStrike" cap="none" dirty="0"/>
                        <a:t>, </a:t>
                      </a:r>
                      <a:r>
                        <a:rPr lang="ko-KR" altLang="en-US" sz="1100" b="0" u="none" strike="noStrike" cap="none" dirty="0"/>
                        <a:t>이용후기는 </a:t>
                      </a:r>
                      <a:r>
                        <a:rPr lang="ko-KR" altLang="en-US" sz="1100" b="0" u="none" strike="noStrike" cap="none" dirty="0" err="1"/>
                        <a:t>세미나존</a:t>
                      </a:r>
                      <a:r>
                        <a:rPr lang="en-US" altLang="ko-KR" sz="1100" b="0" u="none" strike="noStrike" cap="none" dirty="0"/>
                        <a:t>,</a:t>
                      </a:r>
                      <a:r>
                        <a:rPr lang="en-US" altLang="ko-KR" sz="1100" b="0" u="none" strike="noStrike" cap="none" baseline="0" dirty="0"/>
                        <a:t> </a:t>
                      </a:r>
                      <a:r>
                        <a:rPr lang="ko-KR" altLang="en-US" sz="1100" b="0" u="none" strike="noStrike" cap="none" baseline="0" dirty="0"/>
                        <a:t>세미나</a:t>
                      </a:r>
                      <a:r>
                        <a:rPr lang="en-US" altLang="ko-KR" sz="1100" b="0" u="none" strike="noStrike" cap="none" baseline="0" dirty="0"/>
                        <a:t>, </a:t>
                      </a:r>
                      <a:r>
                        <a:rPr lang="ko-KR" altLang="en-US" sz="1100" b="0" u="none" strike="noStrike" cap="none" baseline="0" dirty="0" err="1"/>
                        <a:t>밋업에</a:t>
                      </a:r>
                      <a:r>
                        <a:rPr lang="ko-KR" altLang="en-US" sz="1100" b="0" u="none" strike="noStrike" cap="none" baseline="0" dirty="0"/>
                        <a:t> 관한 후기로 총 </a:t>
                      </a:r>
                      <a:r>
                        <a:rPr lang="en-US" altLang="ko-KR" sz="1100" b="0" u="none" strike="noStrike" cap="none" baseline="0" dirty="0"/>
                        <a:t>3</a:t>
                      </a:r>
                      <a:r>
                        <a:rPr lang="ko-KR" altLang="en-US" sz="1100" b="0" u="none" strike="noStrike" cap="none" baseline="0" dirty="0"/>
                        <a:t>가지 종류가 </a:t>
                      </a:r>
                      <a:r>
                        <a:rPr lang="ko-KR" altLang="en-US" sz="1100" b="0" u="none" strike="noStrike" cap="none" baseline="0" dirty="0" err="1"/>
                        <a:t>존재하낟</a:t>
                      </a:r>
                      <a:r>
                        <a:rPr lang="en-US" altLang="ko-KR" sz="1100" b="0" u="none" strike="noStrike" cap="none" baseline="0" dirty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2635623" y="1224578"/>
            <a:ext cx="3560781" cy="55348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3065930" y="1889773"/>
            <a:ext cx="1032734" cy="10112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프로필이미지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92301" y="2026050"/>
            <a:ext cx="14200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아이디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u="sng" dirty="0"/>
              <a:t>프로필 관리</a:t>
            </a:r>
            <a:endParaRPr lang="en-US" altLang="ko-KR" sz="1400" u="sng" dirty="0"/>
          </a:p>
        </p:txBody>
      </p:sp>
      <p:sp>
        <p:nvSpPr>
          <p:cNvPr id="10" name="직사각형 9"/>
          <p:cNvSpPr/>
          <p:nvPr/>
        </p:nvSpPr>
        <p:spPr>
          <a:xfrm>
            <a:off x="3367142" y="3738281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세미나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예약 리스트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4604272" y="3738281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밋업</a:t>
            </a:r>
            <a:r>
              <a:rPr lang="ko-KR" altLang="en-US" sz="1200" dirty="0">
                <a:solidFill>
                  <a:schemeClr val="tx1"/>
                </a:solidFill>
              </a:rPr>
              <a:t> 예약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리스트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367141" y="5113465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문의 사항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관리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4727983" y="5113466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이용후기 관리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411096" y="2309322"/>
            <a:ext cx="301214" cy="33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681412"/>
              </p:ext>
            </p:extLst>
          </p:nvPr>
        </p:nvGraphicFramePr>
        <p:xfrm>
          <a:off x="9088025" y="1402546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hj_user_m_myPage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메인화면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1308277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메인화면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170" name="Picture 2" descr="C:\Users\ezen-033\Desktop\마이페이지앱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257" y="1498600"/>
            <a:ext cx="2801004" cy="4955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05600" y="1896533"/>
            <a:ext cx="332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Linear </a:t>
            </a:r>
            <a:r>
              <a:rPr lang="ko-KR" altLang="en-US" dirty="0"/>
              <a:t>레이아웃을 통해</a:t>
            </a:r>
            <a:endParaRPr lang="en-US" altLang="ko-KR" dirty="0"/>
          </a:p>
          <a:p>
            <a:r>
              <a:rPr lang="ko-KR" altLang="en-US" dirty="0" err="1"/>
              <a:t>마이페이지</a:t>
            </a:r>
            <a:r>
              <a:rPr lang="ko-KR" altLang="en-US" dirty="0"/>
              <a:t> </a:t>
            </a:r>
            <a:r>
              <a:rPr lang="ko-KR" altLang="en-US" dirty="0" err="1"/>
              <a:t>앱</a:t>
            </a:r>
            <a:r>
              <a:rPr lang="ko-KR" altLang="en-US" dirty="0"/>
              <a:t> 화면 작성</a:t>
            </a:r>
          </a:p>
        </p:txBody>
      </p:sp>
    </p:spTree>
    <p:extLst>
      <p:ext uri="{BB962C8B-B14F-4D97-AF65-F5344CB8AC3E}">
        <p14:creationId xmlns:p14="http://schemas.microsoft.com/office/powerpoint/2010/main" val="152602298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225577582"/>
              </p:ext>
            </p:extLst>
          </p:nvPr>
        </p:nvGraphicFramePr>
        <p:xfrm>
          <a:off x="8699449" y="3385561"/>
          <a:ext cx="2952330" cy="202302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세미나 예약</a:t>
                      </a:r>
                      <a:r>
                        <a:rPr lang="ko-KR" altLang="en-US" sz="1300" b="0" u="none" strike="noStrike" cap="none" baseline="0" dirty="0"/>
                        <a:t> 리스트를 확인할 수 있음</a:t>
                      </a:r>
                      <a:r>
                        <a:rPr lang="en-US" altLang="ko-KR" sz="1300" b="0" u="none" strike="noStrike" cap="none" baseline="0" dirty="0"/>
                        <a:t>, </a:t>
                      </a:r>
                      <a:r>
                        <a:rPr lang="ko-KR" altLang="en-US" sz="1300" b="0" u="none" strike="noStrike" cap="none" baseline="0" dirty="0"/>
                        <a:t>카테고리를 설정하여 주최하는 세미나인지</a:t>
                      </a:r>
                      <a:r>
                        <a:rPr lang="en-US" altLang="ko-KR" sz="1300" b="0" u="none" strike="noStrike" cap="none" baseline="0" dirty="0"/>
                        <a:t>, </a:t>
                      </a:r>
                      <a:r>
                        <a:rPr lang="ko-KR" altLang="en-US" sz="1300" b="0" u="none" strike="noStrike" cap="none" baseline="0" dirty="0"/>
                        <a:t>참여하는 세미나인지 볼 수 있음</a:t>
                      </a:r>
                      <a:r>
                        <a:rPr lang="en-US" altLang="ko-KR" sz="1300" b="0" u="none" strike="noStrike" cap="none" baseline="0" dirty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해당하는 세미나의 리스트가 불러와지고 클릭 시 상세정보를 확인할 수 있는 페이지로 이동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127158" y="1336257"/>
            <a:ext cx="4354323" cy="5002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세미나 예약 리스트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3478306" y="2082613"/>
            <a:ext cx="1541929" cy="886378"/>
            <a:chOff x="5585012" y="2095495"/>
            <a:chExt cx="1541929" cy="886378"/>
          </a:xfrm>
        </p:grpSpPr>
        <p:grpSp>
          <p:nvGrpSpPr>
            <p:cNvPr id="13" name="그룹 12"/>
            <p:cNvGrpSpPr/>
            <p:nvPr/>
          </p:nvGrpSpPr>
          <p:grpSpPr>
            <a:xfrm>
              <a:off x="5585012" y="2095495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>
                    <a:solidFill>
                      <a:schemeClr val="tx1"/>
                    </a:solidFill>
                  </a:rPr>
                  <a:t>주최</a:t>
                </a: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585012" y="2468639"/>
              <a:ext cx="1541929" cy="51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tx1"/>
                  </a:solidFill>
                </a:rPr>
                <a:t>주최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r>
                <a:rPr lang="ko-KR" altLang="en-US" sz="1400" dirty="0">
                  <a:solidFill>
                    <a:schemeClr val="tx1"/>
                  </a:solidFill>
                </a:rPr>
                <a:t>참여</a:t>
              </a: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2127159" y="3155575"/>
            <a:ext cx="4354322" cy="3182988"/>
            <a:chOff x="1541928" y="3065929"/>
            <a:chExt cx="5495366" cy="3101789"/>
          </a:xfrm>
        </p:grpSpPr>
        <p:sp>
          <p:nvSpPr>
            <p:cNvPr id="15" name="직사각형 14"/>
            <p:cNvSpPr/>
            <p:nvPr/>
          </p:nvSpPr>
          <p:spPr>
            <a:xfrm>
              <a:off x="1541929" y="3065929"/>
              <a:ext cx="5495365" cy="3101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541928" y="3074895"/>
              <a:ext cx="5495365" cy="430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 err="1">
                  <a:solidFill>
                    <a:schemeClr val="tx1"/>
                  </a:solidFill>
                </a:rPr>
                <a:t>세미나명</a:t>
              </a:r>
              <a:r>
                <a:rPr lang="ko-KR" altLang="en-US" sz="1200" dirty="0">
                  <a:solidFill>
                    <a:schemeClr val="tx1"/>
                  </a:solidFill>
                </a:rPr>
                <a:t>     장소   날짜  </a:t>
              </a:r>
              <a:r>
                <a:rPr lang="en-US" altLang="ko-KR" sz="1200" dirty="0">
                  <a:solidFill>
                    <a:schemeClr val="tx1"/>
                  </a:solidFill>
                </a:rPr>
                <a:t>   </a:t>
              </a:r>
              <a:r>
                <a:rPr lang="ko-KR" altLang="en-US" sz="1200" dirty="0">
                  <a:solidFill>
                    <a:schemeClr val="tx1"/>
                  </a:solidFill>
                </a:rPr>
                <a:t>시간  신청자 수      결제상태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680881" y="3572453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465751"/>
              </p:ext>
            </p:extLst>
          </p:nvPr>
        </p:nvGraphicFramePr>
        <p:xfrm>
          <a:off x="8935624" y="2114202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hj_user_m_myPage_semi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 예약 리스트</a:t>
            </a:r>
          </a:p>
        </p:txBody>
      </p:sp>
    </p:spTree>
    <p:extLst>
      <p:ext uri="{BB962C8B-B14F-4D97-AF65-F5344CB8AC3E}">
        <p14:creationId xmlns:p14="http://schemas.microsoft.com/office/powerpoint/2010/main" val="258388810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166156965"/>
              </p:ext>
            </p:extLst>
          </p:nvPr>
        </p:nvGraphicFramePr>
        <p:xfrm>
          <a:off x="8741782" y="3505079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호스트의 경우 예약한 세미나의 정보를 수정하거나 세미나를 취소할 수 있음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481148" y="1368867"/>
            <a:ext cx="4289611" cy="5077620"/>
            <a:chOff x="1680881" y="1807274"/>
            <a:chExt cx="5356412" cy="4037711"/>
          </a:xfrm>
        </p:grpSpPr>
        <p:sp>
          <p:nvSpPr>
            <p:cNvPr id="3" name="직사각형 2"/>
            <p:cNvSpPr/>
            <p:nvPr/>
          </p:nvSpPr>
          <p:spPr>
            <a:xfrm>
              <a:off x="1680881" y="1807274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28800" y="2095495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/>
                <a:t>세미나명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:  ----------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28800" y="2581166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/>
                <a:t>장소 </a:t>
              </a:r>
              <a:r>
                <a:rPr lang="en-US" altLang="ko-KR" sz="1200" dirty="0"/>
                <a:t>:  ----------</a:t>
              </a:r>
              <a:endParaRPr lang="ko-KR" alt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28800" y="329004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시간 </a:t>
              </a:r>
              <a:r>
                <a:rPr lang="en-US" altLang="ko-KR" sz="1200" dirty="0"/>
                <a:t>:  ----------</a:t>
              </a:r>
              <a:endParaRPr lang="ko-KR" alt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28800" y="2936394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날짜 </a:t>
              </a:r>
              <a:r>
                <a:rPr lang="en-US" altLang="ko-KR" sz="1200" dirty="0"/>
                <a:t>:  ----------</a:t>
              </a:r>
              <a:endParaRPr lang="ko-KR" alt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3698393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신청자 수 </a:t>
              </a:r>
              <a:r>
                <a:rPr lang="en-US" altLang="ko-KR" sz="1200" dirty="0"/>
                <a:t>:  ----------</a:t>
              </a:r>
              <a:endParaRPr lang="ko-KR" alt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28800" y="416455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결제상태 </a:t>
              </a:r>
              <a:r>
                <a:rPr lang="en-US" altLang="ko-KR" sz="1200" dirty="0"/>
                <a:t>:  ----------</a:t>
              </a:r>
              <a:endParaRPr lang="ko-KR" altLang="en-US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42846" y="1926512"/>
              <a:ext cx="286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X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038891" y="5414682"/>
              <a:ext cx="730625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수정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186518" y="5432312"/>
              <a:ext cx="758530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취소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828800" y="1884367"/>
              <a:ext cx="215153" cy="22681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</p:grp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980096"/>
              </p:ext>
            </p:extLst>
          </p:nvPr>
        </p:nvGraphicFramePr>
        <p:xfrm>
          <a:off x="8630824" y="2319956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hj_user_m_myPage_semi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 예약 리스트 조회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호스트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743714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74069439"/>
              </p:ext>
            </p:extLst>
          </p:nvPr>
        </p:nvGraphicFramePr>
        <p:xfrm>
          <a:off x="8817981" y="3352196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게스트는 참여를 취소할 수 있음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515045" y="1246094"/>
            <a:ext cx="4259870" cy="5280212"/>
            <a:chOff x="1680882" y="1818037"/>
            <a:chExt cx="5356412" cy="4037711"/>
          </a:xfrm>
        </p:grpSpPr>
        <p:sp>
          <p:nvSpPr>
            <p:cNvPr id="3" name="직사각형 2"/>
            <p:cNvSpPr/>
            <p:nvPr/>
          </p:nvSpPr>
          <p:spPr>
            <a:xfrm>
              <a:off x="1680882" y="1818037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28800" y="2095495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/>
                <a:t>세미나명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:  ----------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28800" y="2581166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/>
                <a:t>장소 </a:t>
              </a:r>
              <a:r>
                <a:rPr lang="en-US" altLang="ko-KR" sz="1200" dirty="0"/>
                <a:t>:  ----------</a:t>
              </a:r>
              <a:endParaRPr lang="ko-KR" alt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28800" y="329004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시간 </a:t>
              </a:r>
              <a:r>
                <a:rPr lang="en-US" altLang="ko-KR" sz="1200" dirty="0"/>
                <a:t>:  ----------</a:t>
              </a:r>
              <a:endParaRPr lang="ko-KR" alt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28800" y="2936394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날짜 </a:t>
              </a:r>
              <a:r>
                <a:rPr lang="en-US" altLang="ko-KR" sz="1200" dirty="0"/>
                <a:t>:  ----------</a:t>
              </a:r>
              <a:endParaRPr lang="ko-KR" alt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3698393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신청자 수 </a:t>
              </a:r>
              <a:r>
                <a:rPr lang="en-US" altLang="ko-KR" sz="1200" dirty="0"/>
                <a:t>:  ----------</a:t>
              </a:r>
              <a:endParaRPr lang="ko-KR" alt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28800" y="416455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결제상태 </a:t>
              </a:r>
              <a:r>
                <a:rPr lang="en-US" altLang="ko-KR" sz="1200" dirty="0"/>
                <a:t>:  ----------</a:t>
              </a:r>
              <a:endParaRPr lang="ko-KR" altLang="en-US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42846" y="1926512"/>
              <a:ext cx="286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X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619452" y="5414682"/>
              <a:ext cx="1134132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취소</a:t>
              </a: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971365" y="5141690"/>
              <a:ext cx="215153" cy="22681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</p:grp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799311"/>
              </p:ext>
            </p:extLst>
          </p:nvPr>
        </p:nvGraphicFramePr>
        <p:xfrm>
          <a:off x="8723957" y="1985449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hj_user_m_myPage_semi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 예약 리스트 조회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게스트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382204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 예약 리스트</a:t>
            </a:r>
          </a:p>
        </p:txBody>
      </p:sp>
      <p:pic>
        <p:nvPicPr>
          <p:cNvPr id="1026" name="Picture 2" descr="C:\Users\ezen-033\Desktop\세미나예약리스트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050" y="1524000"/>
            <a:ext cx="2795595" cy="494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190066" y="1591733"/>
            <a:ext cx="431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리싸이클러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뷰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r>
              <a:rPr lang="ko-KR" altLang="en-US" dirty="0" smtClean="0"/>
              <a:t>스크롤이 </a:t>
            </a:r>
            <a:r>
              <a:rPr lang="ko-KR" altLang="en-US" dirty="0" err="1" smtClean="0"/>
              <a:t>리싸이클러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뷰의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끝단에</a:t>
            </a:r>
            <a:r>
              <a:rPr lang="ko-KR" altLang="en-US" dirty="0" smtClean="0"/>
              <a:t> 닿으면 다음 페이지를 </a:t>
            </a:r>
            <a:r>
              <a:rPr lang="ko-KR" altLang="en-US" dirty="0" err="1" smtClean="0"/>
              <a:t>로드하여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6946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중복확인 팝업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31100" y="2163296"/>
            <a:ext cx="408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아이디 입력 시 중복확인 처리를 </a:t>
            </a:r>
            <a:r>
              <a:rPr lang="ko-KR" altLang="en-US"/>
              <a:t>위한 </a:t>
            </a:r>
            <a:r>
              <a:rPr lang="ko-KR" altLang="en-US" dirty="0" err="1"/>
              <a:t>팝업창</a:t>
            </a:r>
            <a:endParaRPr lang="ko-KR" altLang="en-US" dirty="0"/>
          </a:p>
        </p:txBody>
      </p:sp>
      <p:pic>
        <p:nvPicPr>
          <p:cNvPr id="2050" name="Picture 2" descr="C:\Users\ezen-033\Desktop\회원가입팝업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5" y="1700213"/>
            <a:ext cx="6753510" cy="415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748391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18066323"/>
              </p:ext>
            </p:extLst>
          </p:nvPr>
        </p:nvGraphicFramePr>
        <p:xfrm>
          <a:off x="8775649" y="3467132"/>
          <a:ext cx="2952330" cy="202302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세미나 예약</a:t>
                      </a:r>
                      <a:r>
                        <a:rPr lang="ko-KR" altLang="en-US" sz="1300" b="0" u="none" strike="noStrike" cap="none" baseline="0" dirty="0"/>
                        <a:t> 리스트를 확인할 수 있음</a:t>
                      </a:r>
                      <a:r>
                        <a:rPr lang="en-US" altLang="ko-KR" sz="1300" b="0" u="none" strike="noStrike" cap="none" baseline="0" dirty="0"/>
                        <a:t>, </a:t>
                      </a:r>
                      <a:r>
                        <a:rPr lang="ko-KR" altLang="en-US" sz="1300" b="0" u="none" strike="noStrike" cap="none" baseline="0" dirty="0"/>
                        <a:t>카테고리를 설정하여 주최하는 세미나인지</a:t>
                      </a:r>
                      <a:r>
                        <a:rPr lang="en-US" altLang="ko-KR" sz="1300" b="0" u="none" strike="noStrike" cap="none" baseline="0" dirty="0"/>
                        <a:t>, </a:t>
                      </a:r>
                      <a:r>
                        <a:rPr lang="ko-KR" altLang="en-US" sz="1300" b="0" u="none" strike="noStrike" cap="none" baseline="0" dirty="0"/>
                        <a:t>참여하는 세미나인지 볼 수 있음</a:t>
                      </a:r>
                      <a:r>
                        <a:rPr lang="en-US" altLang="ko-KR" sz="1300" b="0" u="none" strike="noStrike" cap="none" baseline="0" dirty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해당하는 세미나의 리스트가 불러와지고 클릭 시 상세정보 확인을 위한 페이지로 이동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1801904" y="1228149"/>
            <a:ext cx="5316076" cy="5307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0387" y="119229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밋업</a:t>
            </a:r>
            <a:r>
              <a:rPr lang="ko-KR" altLang="en-US" dirty="0"/>
              <a:t> 예약 리스트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3408220" y="1632845"/>
            <a:ext cx="1967913" cy="366081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tx1"/>
                  </a:solidFill>
                </a:rPr>
                <a:t>주최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3408220" y="1998928"/>
            <a:ext cx="1967913" cy="511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주최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참여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1676400" y="2671471"/>
            <a:ext cx="5441579" cy="3863789"/>
            <a:chOff x="1402975" y="3065929"/>
            <a:chExt cx="5634319" cy="3101789"/>
          </a:xfrm>
        </p:grpSpPr>
        <p:sp>
          <p:nvSpPr>
            <p:cNvPr id="15" name="직사각형 14"/>
            <p:cNvSpPr/>
            <p:nvPr/>
          </p:nvSpPr>
          <p:spPr>
            <a:xfrm>
              <a:off x="1541929" y="3065929"/>
              <a:ext cx="5495365" cy="3101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541928" y="3074894"/>
              <a:ext cx="5495365" cy="430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 err="1">
                  <a:solidFill>
                    <a:schemeClr val="tx1"/>
                  </a:solidFill>
                </a:rPr>
                <a:t>세미나명</a:t>
              </a:r>
              <a:r>
                <a:rPr lang="ko-KR" altLang="en-US" sz="1200" dirty="0">
                  <a:solidFill>
                    <a:schemeClr val="tx1"/>
                  </a:solidFill>
                </a:rPr>
                <a:t>       장소        날짜</a:t>
              </a:r>
              <a:r>
                <a:rPr lang="en-US" altLang="ko-KR" sz="1200" dirty="0">
                  <a:solidFill>
                    <a:schemeClr val="tx1"/>
                  </a:solidFill>
                </a:rPr>
                <a:t>       </a:t>
              </a:r>
              <a:r>
                <a:rPr lang="ko-KR" altLang="en-US" sz="1200" dirty="0">
                  <a:solidFill>
                    <a:schemeClr val="tx1"/>
                  </a:solidFill>
                </a:rPr>
                <a:t>시간          신청자 수          결제상태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402975" y="3572453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</p:grp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831752"/>
              </p:ext>
            </p:extLst>
          </p:nvPr>
        </p:nvGraphicFramePr>
        <p:xfrm>
          <a:off x="8723957" y="2125906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hj_user_m_myPage_meetup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밋업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예약 리스트</a:t>
            </a:r>
          </a:p>
        </p:txBody>
      </p:sp>
    </p:spTree>
    <p:extLst>
      <p:ext uri="{BB962C8B-B14F-4D97-AF65-F5344CB8AC3E}">
        <p14:creationId xmlns:p14="http://schemas.microsoft.com/office/powerpoint/2010/main" val="33498808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828994252"/>
              </p:ext>
            </p:extLst>
          </p:nvPr>
        </p:nvGraphicFramePr>
        <p:xfrm>
          <a:off x="8868781" y="3473828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/>
                        <a:t>밋업</a:t>
                      </a:r>
                      <a:r>
                        <a:rPr lang="ko-KR" altLang="en-US" sz="1300" b="0" u="none" strike="noStrike" cap="none" dirty="0"/>
                        <a:t> 참여를 취소할 수도 있음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723480" y="1613734"/>
            <a:ext cx="3915854" cy="4663445"/>
            <a:chOff x="1680882" y="1818037"/>
            <a:chExt cx="5356412" cy="4037711"/>
          </a:xfrm>
        </p:grpSpPr>
        <p:sp>
          <p:nvSpPr>
            <p:cNvPr id="3" name="직사각형 2"/>
            <p:cNvSpPr/>
            <p:nvPr/>
          </p:nvSpPr>
          <p:spPr>
            <a:xfrm>
              <a:off x="1680882" y="1818037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28800" y="2095495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/>
                <a:t>세미나명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:  ----------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28800" y="2581166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/>
                <a:t>장소 </a:t>
              </a:r>
              <a:r>
                <a:rPr lang="en-US" altLang="ko-KR" sz="1200" dirty="0"/>
                <a:t>:  ----------</a:t>
              </a:r>
              <a:endParaRPr lang="ko-KR" alt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28800" y="329004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시간 </a:t>
              </a:r>
              <a:r>
                <a:rPr lang="en-US" altLang="ko-KR" sz="1200" dirty="0"/>
                <a:t>:  ----------</a:t>
              </a:r>
              <a:endParaRPr lang="ko-KR" alt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28800" y="2936394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날짜 </a:t>
              </a:r>
              <a:r>
                <a:rPr lang="en-US" altLang="ko-KR" sz="1200" dirty="0"/>
                <a:t>:  ----------</a:t>
              </a:r>
              <a:endParaRPr lang="ko-KR" alt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3698393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신청자 수 </a:t>
              </a:r>
              <a:r>
                <a:rPr lang="en-US" altLang="ko-KR" sz="1200" dirty="0"/>
                <a:t>:  ----------</a:t>
              </a:r>
              <a:endParaRPr lang="ko-KR" alt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28800" y="416455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결제상태 </a:t>
              </a:r>
              <a:r>
                <a:rPr lang="en-US" altLang="ko-KR" sz="1200" dirty="0"/>
                <a:t>:  ----------</a:t>
              </a:r>
              <a:endParaRPr lang="ko-KR" altLang="en-US" sz="12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809871" y="5414682"/>
              <a:ext cx="896658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취소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828800" y="1884367"/>
              <a:ext cx="215153" cy="22681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</p:grp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729499"/>
              </p:ext>
            </p:extLst>
          </p:nvPr>
        </p:nvGraphicFramePr>
        <p:xfrm>
          <a:off x="8774757" y="1994534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hj_user_m_myPage_meetup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밋업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예약 리스트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상세</a:t>
            </a:r>
          </a:p>
        </p:txBody>
      </p:sp>
    </p:spTree>
    <p:extLst>
      <p:ext uri="{BB962C8B-B14F-4D97-AF65-F5344CB8AC3E}">
        <p14:creationId xmlns:p14="http://schemas.microsoft.com/office/powerpoint/2010/main" val="106389153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781866119"/>
              </p:ext>
            </p:extLst>
          </p:nvPr>
        </p:nvGraphicFramePr>
        <p:xfrm>
          <a:off x="8741781" y="3197678"/>
          <a:ext cx="2952330" cy="261738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문의사항을 관리하는 페이지로 크게 문의한 것과 문의 받은 내용을 분류하여 확인할 수 있고</a:t>
                      </a:r>
                      <a:r>
                        <a:rPr lang="en-US" altLang="ko-KR" sz="1300" b="0" u="none" strike="noStrike" cap="none" dirty="0"/>
                        <a:t>, </a:t>
                      </a:r>
                      <a:r>
                        <a:rPr lang="ko-KR" altLang="en-US" sz="1300" b="0" u="none" strike="noStrike" cap="none" dirty="0"/>
                        <a:t>문의한 것을 확인하는 경우 어떤 대상에 대해 확인하는 것인지 확인하고 답변상태를 확인할</a:t>
                      </a:r>
                      <a:r>
                        <a:rPr lang="ko-KR" altLang="en-US" sz="1300" b="0" u="none" strike="noStrike" cap="none" baseline="0" dirty="0"/>
                        <a:t> </a:t>
                      </a:r>
                      <a:r>
                        <a:rPr lang="ko-KR" altLang="en-US" sz="1300" b="0" u="none" strike="noStrike" cap="none" baseline="0" dirty="0" err="1"/>
                        <a:t>수있다</a:t>
                      </a:r>
                      <a:r>
                        <a:rPr lang="en-US" altLang="ko-KR" sz="1300" b="0" u="none" strike="noStrike" cap="none" baseline="0" dirty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해당하는 문의를 클릭하면 상세정보를 확인할 수 있는 페이지로 이동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1881691" y="1165405"/>
            <a:ext cx="4986005" cy="56119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359036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문의사항 관리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327331" y="1784624"/>
            <a:ext cx="1541929" cy="1314450"/>
            <a:chOff x="5272238" y="1836640"/>
            <a:chExt cx="1541929" cy="1314450"/>
          </a:xfrm>
        </p:grpSpPr>
        <p:grpSp>
          <p:nvGrpSpPr>
            <p:cNvPr id="13" name="그룹 12"/>
            <p:cNvGrpSpPr/>
            <p:nvPr/>
          </p:nvGrpSpPr>
          <p:grpSpPr>
            <a:xfrm>
              <a:off x="5272238" y="1836640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err="1">
                    <a:solidFill>
                      <a:schemeClr val="tx1"/>
                    </a:solidFill>
                  </a:rPr>
                  <a:t>세미나존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272238" y="2198586"/>
              <a:ext cx="1541928" cy="95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err="1">
                  <a:solidFill>
                    <a:schemeClr val="tx1"/>
                  </a:solidFill>
                </a:rPr>
                <a:t>QnA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r>
                <a:rPr lang="ko-KR" altLang="en-US" sz="1400" dirty="0" err="1">
                  <a:solidFill>
                    <a:schemeClr val="tx1"/>
                  </a:solidFill>
                </a:rPr>
                <a:t>세미나존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r>
                <a:rPr lang="ko-KR" altLang="en-US" sz="1400" dirty="0">
                  <a:solidFill>
                    <a:schemeClr val="tx1"/>
                  </a:solidFill>
                </a:rPr>
                <a:t>세미나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r>
                <a:rPr lang="ko-KR" altLang="en-US" sz="1400" dirty="0" err="1">
                  <a:solidFill>
                    <a:schemeClr val="tx1"/>
                  </a:solidFill>
                </a:rPr>
                <a:t>밋업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873539" y="3197678"/>
            <a:ext cx="5002309" cy="3579640"/>
            <a:chOff x="1649503" y="3164533"/>
            <a:chExt cx="5504335" cy="3101789"/>
          </a:xfrm>
        </p:grpSpPr>
        <p:sp>
          <p:nvSpPr>
            <p:cNvPr id="15" name="직사각형 14"/>
            <p:cNvSpPr/>
            <p:nvPr/>
          </p:nvSpPr>
          <p:spPr>
            <a:xfrm>
              <a:off x="1649503" y="3164533"/>
              <a:ext cx="5495365" cy="3101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658473" y="3164533"/>
              <a:ext cx="5495365" cy="430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</a:rPr>
                <a:t>   제목               날짜                문의 대상            답변상태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316502" y="3810000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326023" y="1809736"/>
            <a:ext cx="1196791" cy="920026"/>
            <a:chOff x="6814164" y="1850069"/>
            <a:chExt cx="1196791" cy="920026"/>
          </a:xfrm>
        </p:grpSpPr>
        <p:grpSp>
          <p:nvGrpSpPr>
            <p:cNvPr id="18" name="그룹 17"/>
            <p:cNvGrpSpPr/>
            <p:nvPr/>
          </p:nvGrpSpPr>
          <p:grpSpPr>
            <a:xfrm>
              <a:off x="6814166" y="1850069"/>
              <a:ext cx="1196789" cy="367553"/>
              <a:chOff x="5585012" y="2095495"/>
              <a:chExt cx="1541929" cy="367553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>
                    <a:solidFill>
                      <a:schemeClr val="tx1"/>
                    </a:solidFill>
                  </a:rPr>
                  <a:t>문의 한 것</a:t>
                </a:r>
              </a:p>
            </p:txBody>
          </p:sp>
          <p:sp>
            <p:nvSpPr>
              <p:cNvPr id="20" name="이등변 삼각형 19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직사각형 20"/>
            <p:cNvSpPr/>
            <p:nvPr/>
          </p:nvSpPr>
          <p:spPr>
            <a:xfrm>
              <a:off x="6814164" y="2225463"/>
              <a:ext cx="1196789" cy="5446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tx1"/>
                  </a:solidFill>
                </a:rPr>
                <a:t>문의 한 것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r>
                <a:rPr lang="ko-KR" altLang="en-US" sz="1400" dirty="0">
                  <a:solidFill>
                    <a:schemeClr val="tx1"/>
                  </a:solidFill>
                </a:rPr>
                <a:t>문의 받은 것</a:t>
              </a:r>
            </a:p>
          </p:txBody>
        </p:sp>
      </p:grp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934509"/>
              </p:ext>
            </p:extLst>
          </p:nvPr>
        </p:nvGraphicFramePr>
        <p:xfrm>
          <a:off x="8690090" y="1635260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hj_user_m_myPage_qna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문의사항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한 것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)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관리</a:t>
            </a:r>
          </a:p>
        </p:txBody>
      </p:sp>
    </p:spTree>
    <p:extLst>
      <p:ext uri="{BB962C8B-B14F-4D97-AF65-F5344CB8AC3E}">
        <p14:creationId xmlns:p14="http://schemas.microsoft.com/office/powerpoint/2010/main" val="54889454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71660308"/>
              </p:ext>
            </p:extLst>
          </p:nvPr>
        </p:nvGraphicFramePr>
        <p:xfrm>
          <a:off x="8902648" y="3220935"/>
          <a:ext cx="2952330" cy="8077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내가 문의한 내용의 상세를 확인 할 수 있다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474260" y="1210450"/>
            <a:ext cx="4493234" cy="5414467"/>
            <a:chOff x="1680882" y="1818037"/>
            <a:chExt cx="5356412" cy="4037711"/>
          </a:xfrm>
        </p:grpSpPr>
        <p:grpSp>
          <p:nvGrpSpPr>
            <p:cNvPr id="13" name="그룹 12"/>
            <p:cNvGrpSpPr/>
            <p:nvPr/>
          </p:nvGrpSpPr>
          <p:grpSpPr>
            <a:xfrm>
              <a:off x="5272238" y="1836640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err="1">
                    <a:solidFill>
                      <a:schemeClr val="tx1"/>
                    </a:solidFill>
                  </a:rPr>
                  <a:t>세미나존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272238" y="2198586"/>
              <a:ext cx="1541928" cy="95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err="1">
                  <a:solidFill>
                    <a:schemeClr val="tx1"/>
                  </a:solidFill>
                </a:rPr>
                <a:t>QnA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r>
                <a:rPr lang="ko-KR" altLang="en-US" sz="1400" dirty="0" err="1">
                  <a:solidFill>
                    <a:schemeClr val="tx1"/>
                  </a:solidFill>
                </a:rPr>
                <a:t>세미나존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r>
                <a:rPr lang="ko-KR" altLang="en-US" sz="1400" dirty="0">
                  <a:solidFill>
                    <a:schemeClr val="tx1"/>
                  </a:solidFill>
                </a:rPr>
                <a:t>세미나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r>
                <a:rPr lang="ko-KR" altLang="en-US" sz="1400" dirty="0" err="1">
                  <a:solidFill>
                    <a:schemeClr val="tx1"/>
                  </a:solidFill>
                </a:rPr>
                <a:t>밋업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680882" y="1818037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2095495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제목 </a:t>
              </a:r>
              <a:r>
                <a:rPr lang="en-US" altLang="ko-KR" sz="1200" dirty="0"/>
                <a:t>:  ----------</a:t>
              </a:r>
              <a:endParaRPr lang="ko-KR" altLang="en-US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75867" y="283618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시간 </a:t>
              </a:r>
              <a:r>
                <a:rPr lang="en-US" altLang="ko-KR" sz="1200" dirty="0"/>
                <a:t>:  ----------</a:t>
              </a:r>
              <a:endParaRPr lang="ko-KR" altLang="en-US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66897" y="2498230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날짜 </a:t>
              </a:r>
              <a:r>
                <a:rPr lang="en-US" altLang="ko-KR" sz="1200" dirty="0"/>
                <a:t>:  ----------</a:t>
              </a:r>
              <a:endParaRPr lang="ko-KR" altLang="en-US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28800" y="416455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답변내용 </a:t>
              </a:r>
              <a:r>
                <a:rPr lang="en-US" altLang="ko-KR" sz="1200" dirty="0"/>
                <a:t>:  ----------</a:t>
              </a:r>
              <a:endParaRPr lang="ko-KR" altLang="en-US" sz="12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928782" y="5414682"/>
              <a:ext cx="765799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확인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875867" y="3602889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내용 </a:t>
              </a:r>
              <a:r>
                <a:rPr lang="en-US" altLang="ko-KR" sz="1200" dirty="0"/>
                <a:t>:  ----------</a:t>
              </a:r>
              <a:endParaRPr lang="ko-KR" alt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875867" y="3164533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문의 대상 </a:t>
              </a:r>
              <a:r>
                <a:rPr lang="en-US" altLang="ko-KR" sz="1200" dirty="0"/>
                <a:t>:  ----------</a:t>
              </a:r>
              <a:endParaRPr lang="ko-KR" altLang="en-US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642846" y="1926512"/>
              <a:ext cx="286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X</a:t>
              </a:r>
              <a:endParaRPr lang="ko-KR" altLang="en-US" dirty="0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828800" y="1850069"/>
              <a:ext cx="286871" cy="29360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</p:grp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8060"/>
              </p:ext>
            </p:extLst>
          </p:nvPr>
        </p:nvGraphicFramePr>
        <p:xfrm>
          <a:off x="8766290" y="1739815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hj_user_m_myPage_qna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문의사항 관리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한 것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)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상세</a:t>
            </a:r>
          </a:p>
        </p:txBody>
      </p:sp>
    </p:spTree>
    <p:extLst>
      <p:ext uri="{BB962C8B-B14F-4D97-AF65-F5344CB8AC3E}">
        <p14:creationId xmlns:p14="http://schemas.microsoft.com/office/powerpoint/2010/main" val="267367210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670571644"/>
              </p:ext>
            </p:extLst>
          </p:nvPr>
        </p:nvGraphicFramePr>
        <p:xfrm>
          <a:off x="8894182" y="3280785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7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문의 받은 것을 확인하는 페이지로 어떤 대상에 대해 문의했는지 보여준다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해당하는 세미나의 리스트가 불러와지고 클릭 시 확인 가능한 페이지로 이동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081120" y="1183335"/>
            <a:ext cx="4965866" cy="5567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376966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문의사항 관리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385598" y="1692068"/>
            <a:ext cx="1541929" cy="1314450"/>
            <a:chOff x="5119833" y="1836640"/>
            <a:chExt cx="1541929" cy="1314450"/>
          </a:xfrm>
        </p:grpSpPr>
        <p:grpSp>
          <p:nvGrpSpPr>
            <p:cNvPr id="13" name="그룹 12"/>
            <p:cNvGrpSpPr/>
            <p:nvPr/>
          </p:nvGrpSpPr>
          <p:grpSpPr>
            <a:xfrm>
              <a:off x="5119833" y="1836640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err="1">
                    <a:solidFill>
                      <a:schemeClr val="tx1"/>
                    </a:solidFill>
                  </a:rPr>
                  <a:t>세미나존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119833" y="2198586"/>
              <a:ext cx="1541928" cy="95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err="1">
                  <a:solidFill>
                    <a:schemeClr val="tx1"/>
                  </a:solidFill>
                </a:rPr>
                <a:t>QnA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r>
                <a:rPr lang="ko-KR" altLang="en-US" sz="1400" dirty="0" err="1">
                  <a:solidFill>
                    <a:schemeClr val="tx1"/>
                  </a:solidFill>
                </a:rPr>
                <a:t>세미나존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r>
                <a:rPr lang="ko-KR" altLang="en-US" sz="1400" dirty="0">
                  <a:solidFill>
                    <a:schemeClr val="tx1"/>
                  </a:solidFill>
                </a:rPr>
                <a:t>세미나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r>
                <a:rPr lang="ko-KR" altLang="en-US" sz="1400" dirty="0" err="1">
                  <a:solidFill>
                    <a:schemeClr val="tx1"/>
                  </a:solidFill>
                </a:rPr>
                <a:t>밋업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838493" y="2953892"/>
            <a:ext cx="5208492" cy="3796532"/>
            <a:chOff x="1380567" y="3032313"/>
            <a:chExt cx="5773271" cy="3234009"/>
          </a:xfrm>
        </p:grpSpPr>
        <p:sp>
          <p:nvSpPr>
            <p:cNvPr id="15" name="직사각형 14"/>
            <p:cNvSpPr/>
            <p:nvPr/>
          </p:nvSpPr>
          <p:spPr>
            <a:xfrm>
              <a:off x="1649503" y="3164533"/>
              <a:ext cx="5495365" cy="3101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658473" y="3164533"/>
              <a:ext cx="5495365" cy="430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</a:rPr>
                <a:t>   제목              날짜                 문의대상     </a:t>
              </a:r>
              <a:r>
                <a:rPr lang="en-US" altLang="ko-KR" sz="1200" dirty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>
                  <a:solidFill>
                    <a:schemeClr val="tx1"/>
                  </a:solidFill>
                </a:rPr>
                <a:t>         답변상태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380567" y="3032313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4850888" y="1715586"/>
            <a:ext cx="1406472" cy="853898"/>
            <a:chOff x="6661759" y="1850069"/>
            <a:chExt cx="1406472" cy="853898"/>
          </a:xfrm>
        </p:grpSpPr>
        <p:grpSp>
          <p:nvGrpSpPr>
            <p:cNvPr id="18" name="그룹 17"/>
            <p:cNvGrpSpPr/>
            <p:nvPr/>
          </p:nvGrpSpPr>
          <p:grpSpPr>
            <a:xfrm>
              <a:off x="6661762" y="1850069"/>
              <a:ext cx="1406469" cy="367553"/>
              <a:chOff x="5585012" y="2095495"/>
              <a:chExt cx="1812078" cy="367553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5585012" y="2095495"/>
                <a:ext cx="1812078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>
                    <a:solidFill>
                      <a:schemeClr val="tx1"/>
                    </a:solidFill>
                  </a:rPr>
                  <a:t>문의 받은 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것</a:t>
                </a:r>
              </a:p>
            </p:txBody>
          </p:sp>
          <p:sp>
            <p:nvSpPr>
              <p:cNvPr id="20" name="이등변 삼각형 19"/>
              <p:cNvSpPr/>
              <p:nvPr/>
            </p:nvSpPr>
            <p:spPr>
              <a:xfrm flipV="1">
                <a:off x="7126937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직사각형 20"/>
            <p:cNvSpPr/>
            <p:nvPr/>
          </p:nvSpPr>
          <p:spPr>
            <a:xfrm>
              <a:off x="6661759" y="2225462"/>
              <a:ext cx="1406472" cy="4785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tx1"/>
                  </a:solidFill>
                </a:rPr>
                <a:t>문의 한 것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r>
                <a:rPr lang="ko-KR" altLang="en-US" sz="1400" dirty="0">
                  <a:solidFill>
                    <a:schemeClr val="tx1"/>
                  </a:solidFill>
                </a:rPr>
                <a:t>문의 받은 것</a:t>
              </a:r>
            </a:p>
          </p:txBody>
        </p:sp>
      </p:grp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490717"/>
              </p:ext>
            </p:extLst>
          </p:nvPr>
        </p:nvGraphicFramePr>
        <p:xfrm>
          <a:off x="8757824" y="2086278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hj_user_m_myPage_qna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문의사항 관리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받은 것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8063544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820634314"/>
              </p:ext>
            </p:extLst>
          </p:nvPr>
        </p:nvGraphicFramePr>
        <p:xfrm>
          <a:off x="8834915" y="3311317"/>
          <a:ext cx="2952330" cy="169167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7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상세 문의 내용을 보여주는 페이지이다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문의를 받은 경우 답변하기 버튼이 있고</a:t>
                      </a:r>
                      <a:r>
                        <a:rPr lang="en-US" altLang="ko-KR" sz="1300" b="0" u="none" strike="noStrike" cap="none" dirty="0"/>
                        <a:t>, </a:t>
                      </a:r>
                      <a:r>
                        <a:rPr lang="ko-KR" altLang="en-US" sz="1300" b="0" u="none" strike="noStrike" cap="none" dirty="0"/>
                        <a:t>해당 버튼을 클릭하여 이동한 페이지에서 답변내용 입력 가능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603763" y="1225797"/>
            <a:ext cx="4209915" cy="5186790"/>
            <a:chOff x="1680882" y="1818037"/>
            <a:chExt cx="5356412" cy="4037711"/>
          </a:xfrm>
        </p:grpSpPr>
        <p:grpSp>
          <p:nvGrpSpPr>
            <p:cNvPr id="13" name="그룹 12"/>
            <p:cNvGrpSpPr/>
            <p:nvPr/>
          </p:nvGrpSpPr>
          <p:grpSpPr>
            <a:xfrm>
              <a:off x="5119833" y="1836640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err="1">
                    <a:solidFill>
                      <a:schemeClr val="tx1"/>
                    </a:solidFill>
                  </a:rPr>
                  <a:t>세미나존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119833" y="2198586"/>
              <a:ext cx="1541928" cy="95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err="1">
                  <a:solidFill>
                    <a:schemeClr val="tx1"/>
                  </a:solidFill>
                </a:rPr>
                <a:t>QnA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r>
                <a:rPr lang="ko-KR" altLang="en-US" sz="1400" dirty="0" err="1">
                  <a:solidFill>
                    <a:schemeClr val="tx1"/>
                  </a:solidFill>
                </a:rPr>
                <a:t>세미나존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r>
                <a:rPr lang="ko-KR" altLang="en-US" sz="1400" dirty="0">
                  <a:solidFill>
                    <a:schemeClr val="tx1"/>
                  </a:solidFill>
                </a:rPr>
                <a:t>세미나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r>
                <a:rPr lang="ko-KR" altLang="en-US" sz="1400" dirty="0" err="1">
                  <a:solidFill>
                    <a:schemeClr val="tx1"/>
                  </a:solidFill>
                </a:rPr>
                <a:t>밋업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680882" y="1818037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2095495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제목 </a:t>
              </a:r>
              <a:r>
                <a:rPr lang="en-US" altLang="ko-KR" sz="1200" dirty="0"/>
                <a:t>:  ----------</a:t>
              </a:r>
              <a:endParaRPr lang="ko-KR" alt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66897" y="2498230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날짜 </a:t>
              </a:r>
              <a:r>
                <a:rPr lang="en-US" altLang="ko-KR" sz="1200" dirty="0"/>
                <a:t>:  ----------</a:t>
              </a:r>
              <a:endParaRPr lang="ko-KR" altLang="en-US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75867" y="283618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시간 </a:t>
              </a:r>
              <a:r>
                <a:rPr lang="en-US" altLang="ko-KR" sz="1200" dirty="0"/>
                <a:t>:  ----------</a:t>
              </a:r>
              <a:endParaRPr lang="ko-KR" altLang="en-US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75867" y="3164533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문의 대상 </a:t>
              </a:r>
              <a:r>
                <a:rPr lang="en-US" altLang="ko-KR" sz="1200" dirty="0"/>
                <a:t>:  ----------</a:t>
              </a:r>
              <a:endParaRPr lang="ko-KR" altLang="en-US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75867" y="3602889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내용 </a:t>
              </a:r>
              <a:r>
                <a:rPr lang="en-US" altLang="ko-KR" sz="1200" dirty="0"/>
                <a:t>:  ----------</a:t>
              </a:r>
              <a:endParaRPr lang="ko-KR" altLang="en-US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28800" y="416455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답변내용 </a:t>
              </a:r>
              <a:r>
                <a:rPr lang="en-US" altLang="ko-KR" sz="1200" dirty="0"/>
                <a:t>:  ----------</a:t>
              </a:r>
              <a:endParaRPr lang="ko-KR" altLang="en-US" sz="12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660606" y="5414682"/>
              <a:ext cx="1396961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답변하기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642846" y="1926512"/>
              <a:ext cx="286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X</a:t>
              </a:r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727944" y="1934146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</p:grp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572085"/>
              </p:ext>
            </p:extLst>
          </p:nvPr>
        </p:nvGraphicFramePr>
        <p:xfrm>
          <a:off x="8774757" y="2019977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hj_user_m_myPage_qna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문의사항 관리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받은 것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) -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상세</a:t>
            </a:r>
          </a:p>
        </p:txBody>
      </p:sp>
    </p:spTree>
    <p:extLst>
      <p:ext uri="{BB962C8B-B14F-4D97-AF65-F5344CB8AC3E}">
        <p14:creationId xmlns:p14="http://schemas.microsoft.com/office/powerpoint/2010/main" val="346743323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78728434"/>
              </p:ext>
            </p:extLst>
          </p:nvPr>
        </p:nvGraphicFramePr>
        <p:xfrm>
          <a:off x="8860315" y="3480009"/>
          <a:ext cx="2952330" cy="20879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8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err="1"/>
                        <a:t>세미나존</a:t>
                      </a:r>
                      <a:r>
                        <a:rPr lang="en-US" altLang="ko-KR" sz="1300" b="0" u="none" strike="noStrike" cap="none" dirty="0"/>
                        <a:t>, </a:t>
                      </a:r>
                      <a:r>
                        <a:rPr lang="ko-KR" altLang="en-US" sz="1300" b="0" u="none" strike="noStrike" cap="none" dirty="0"/>
                        <a:t>세미나</a:t>
                      </a:r>
                      <a:r>
                        <a:rPr lang="en-US" altLang="ko-KR" sz="1300" b="0" u="none" strike="noStrike" cap="none" dirty="0"/>
                        <a:t>/</a:t>
                      </a:r>
                      <a:r>
                        <a:rPr lang="ko-KR" altLang="en-US" sz="1300" b="0" u="none" strike="noStrike" cap="none" dirty="0" err="1"/>
                        <a:t>밋업에</a:t>
                      </a:r>
                      <a:r>
                        <a:rPr lang="ko-KR" altLang="en-US" sz="1300" b="0" u="none" strike="noStrike" cap="none" dirty="0"/>
                        <a:t> 대한 후기를 등록할 수 있는 페이지로 각각에 대해 이용후기를 등록할</a:t>
                      </a:r>
                      <a:r>
                        <a:rPr lang="en-US" altLang="ko-KR" sz="1300" b="0" u="none" strike="noStrike" cap="none" baseline="0" dirty="0"/>
                        <a:t> </a:t>
                      </a:r>
                      <a:r>
                        <a:rPr lang="ko-KR" altLang="en-US" sz="1300" b="0" u="none" strike="noStrike" cap="none" baseline="0" dirty="0"/>
                        <a:t>수 있다</a:t>
                      </a:r>
                      <a:r>
                        <a:rPr lang="en-US" altLang="ko-KR" sz="1300" b="0" u="none" strike="noStrike" cap="none" baseline="0" dirty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후기등록여부가 표시되며 해당 리스트를 클릭하여 이동한 페이지에서 등록한 후기를 확인할 수 있다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2277035" y="1201265"/>
            <a:ext cx="4312023" cy="5369864"/>
            <a:chOff x="1775011" y="1201265"/>
            <a:chExt cx="4814048" cy="5369864"/>
          </a:xfrm>
        </p:grpSpPr>
        <p:sp>
          <p:nvSpPr>
            <p:cNvPr id="4" name="직사각형 3"/>
            <p:cNvSpPr/>
            <p:nvPr/>
          </p:nvSpPr>
          <p:spPr>
            <a:xfrm>
              <a:off x="1891553" y="1201265"/>
              <a:ext cx="4697506" cy="53698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339352" y="1362630"/>
              <a:ext cx="2384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이용후기 관리</a:t>
              </a: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4580965" y="1801874"/>
              <a:ext cx="1541929" cy="880788"/>
              <a:chOff x="5585012" y="2095495"/>
              <a:chExt cx="1541929" cy="880788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5585012" y="2095495"/>
                <a:ext cx="1541929" cy="367553"/>
                <a:chOff x="5585012" y="2095495"/>
                <a:chExt cx="1541929" cy="367553"/>
              </a:xfrm>
            </p:grpSpPr>
            <p:sp>
              <p:nvSpPr>
                <p:cNvPr id="9" name="직사각형 8"/>
                <p:cNvSpPr/>
                <p:nvPr/>
              </p:nvSpPr>
              <p:spPr>
                <a:xfrm>
                  <a:off x="5585012" y="2095495"/>
                  <a:ext cx="1541929" cy="36755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400" dirty="0" err="1">
                      <a:solidFill>
                        <a:schemeClr val="tx1"/>
                      </a:solidFill>
                    </a:rPr>
                    <a:t>세미나존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이등변 삼각형 11"/>
                <p:cNvSpPr/>
                <p:nvPr/>
              </p:nvSpPr>
              <p:spPr>
                <a:xfrm flipV="1">
                  <a:off x="6822140" y="2227711"/>
                  <a:ext cx="215154" cy="174816"/>
                </a:xfrm>
                <a:prstGeom prst="triangl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" name="직사각형 13"/>
              <p:cNvSpPr/>
              <p:nvPr/>
            </p:nvSpPr>
            <p:spPr>
              <a:xfrm>
                <a:off x="5585012" y="2463049"/>
                <a:ext cx="1541929" cy="5132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err="1">
                    <a:solidFill>
                      <a:schemeClr val="tx1"/>
                    </a:solidFill>
                  </a:rPr>
                  <a:t>세미나존</a:t>
                </a:r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r>
                  <a:rPr lang="ko-KR" altLang="en-US" sz="1400" dirty="0">
                    <a:solidFill>
                      <a:schemeClr val="tx1"/>
                    </a:solidFill>
                  </a:rPr>
                  <a:t>세미나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밋업</a:t>
                </a:r>
                <a:endParaRPr lang="en-US" altLang="ko-KR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1775011" y="2779052"/>
              <a:ext cx="4814047" cy="3792077"/>
              <a:chOff x="1402975" y="3065929"/>
              <a:chExt cx="5634319" cy="3101789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1541929" y="3065929"/>
                <a:ext cx="5495365" cy="31017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1541928" y="3074894"/>
                <a:ext cx="5495365" cy="4303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200" dirty="0">
                    <a:solidFill>
                      <a:schemeClr val="tx1"/>
                    </a:solidFill>
                  </a:rPr>
                  <a:t>  세미나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sz="1200" dirty="0" err="1">
                    <a:solidFill>
                      <a:schemeClr val="tx1"/>
                    </a:solidFill>
                  </a:rPr>
                  <a:t>밋업명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      장소     날짜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    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시간    후기등록여부</a:t>
                </a: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1402975" y="3572453"/>
                <a:ext cx="277906" cy="26444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8</a:t>
                </a:r>
                <a:endParaRPr lang="ko-KR" altLang="en-US" dirty="0"/>
              </a:p>
            </p:txBody>
          </p:sp>
        </p:grpSp>
      </p:grp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418964"/>
              </p:ext>
            </p:extLst>
          </p:nvPr>
        </p:nvGraphicFramePr>
        <p:xfrm>
          <a:off x="8808624" y="2157257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hj_user_m_myPage_comm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이용후기 관리</a:t>
            </a:r>
          </a:p>
        </p:txBody>
      </p:sp>
    </p:spTree>
    <p:extLst>
      <p:ext uri="{BB962C8B-B14F-4D97-AF65-F5344CB8AC3E}">
        <p14:creationId xmlns:p14="http://schemas.microsoft.com/office/powerpoint/2010/main" val="412082471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979542022"/>
              </p:ext>
            </p:extLst>
          </p:nvPr>
        </p:nvGraphicFramePr>
        <p:xfrm>
          <a:off x="8792581" y="3709128"/>
          <a:ext cx="2952330" cy="188979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8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등록하기 버튼을 눌러서 이동한 페이지에서</a:t>
                      </a:r>
                      <a:r>
                        <a:rPr lang="en-US" altLang="ko-KR" sz="1300" b="0" u="none" strike="noStrike" cap="none" dirty="0"/>
                        <a:t>,</a:t>
                      </a:r>
                      <a:r>
                        <a:rPr lang="en-US" altLang="ko-KR" sz="1300" b="0" u="none" strike="noStrike" cap="none" baseline="0" dirty="0"/>
                        <a:t> </a:t>
                      </a:r>
                      <a:r>
                        <a:rPr lang="ko-KR" altLang="en-US" sz="1300" b="0" u="none" strike="noStrike" cap="none" dirty="0"/>
                        <a:t>내용만 입력하여 등록할 수 있다</a:t>
                      </a:r>
                      <a:r>
                        <a:rPr lang="en-US" altLang="ko-KR" sz="1300" b="0" u="none" strike="noStrike" cap="none" dirty="0"/>
                        <a:t>. 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이미 후기가 등록된 경우</a:t>
                      </a:r>
                      <a:r>
                        <a:rPr lang="en-US" altLang="ko-KR" sz="1300" b="0" u="none" strike="noStrike" cap="none" dirty="0"/>
                        <a:t>, </a:t>
                      </a:r>
                      <a:r>
                        <a:rPr lang="ko-KR" altLang="en-US" sz="1300" b="0" u="none" strike="noStrike" cap="none" dirty="0"/>
                        <a:t>등록하기 버튼</a:t>
                      </a:r>
                      <a:r>
                        <a:rPr lang="ko-KR" altLang="en-US" sz="1300" b="0" u="none" strike="noStrike" cap="none" baseline="0" dirty="0"/>
                        <a:t> 위치에 </a:t>
                      </a:r>
                      <a:r>
                        <a:rPr lang="en-US" altLang="ko-KR" sz="1300" b="0" u="none" strike="noStrike" cap="none" baseline="0" dirty="0"/>
                        <a:t>‘</a:t>
                      </a:r>
                      <a:r>
                        <a:rPr lang="ko-KR" altLang="en-US" sz="1300" b="0" u="none" strike="noStrike" cap="none" baseline="0" dirty="0"/>
                        <a:t>이미 후기를 등록하였습니다</a:t>
                      </a:r>
                      <a:r>
                        <a:rPr lang="en-US" altLang="ko-KR" sz="1300" b="0" u="none" strike="noStrike" cap="none" baseline="0" dirty="0"/>
                        <a:t>.’ </a:t>
                      </a:r>
                      <a:r>
                        <a:rPr lang="ko-KR" altLang="en-US" sz="1300" b="0" u="none" strike="noStrike" cap="none" baseline="0" dirty="0"/>
                        <a:t>문구가 표시된다</a:t>
                      </a:r>
                      <a:r>
                        <a:rPr lang="en-US" altLang="ko-KR" sz="1300" b="0" u="none" strike="noStrike" cap="none" baseline="0" dirty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2400105" y="1376969"/>
            <a:ext cx="4368063" cy="4790747"/>
            <a:chOff x="1680882" y="1818037"/>
            <a:chExt cx="5356412" cy="4037711"/>
          </a:xfrm>
        </p:grpSpPr>
        <p:sp>
          <p:nvSpPr>
            <p:cNvPr id="2" name="직사각형 1"/>
            <p:cNvSpPr/>
            <p:nvPr/>
          </p:nvSpPr>
          <p:spPr>
            <a:xfrm>
              <a:off x="5446058" y="1969986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680882" y="1818037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900518" y="2174814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후기 내용 </a:t>
              </a:r>
              <a:r>
                <a:rPr lang="en-US" altLang="ko-KR" sz="1200" dirty="0"/>
                <a:t>:  ----------</a:t>
              </a:r>
              <a:endParaRPr lang="ko-KR" altLang="en-US" sz="12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730899" y="5414682"/>
              <a:ext cx="1195935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등록하기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066364" y="2474228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</p:grp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359094"/>
              </p:ext>
            </p:extLst>
          </p:nvPr>
        </p:nvGraphicFramePr>
        <p:xfrm>
          <a:off x="8749357" y="1976893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hj_user_m_myPage_comm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이용후기 관리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등록페이지</a:t>
            </a:r>
          </a:p>
        </p:txBody>
      </p:sp>
    </p:spTree>
    <p:extLst>
      <p:ext uri="{BB962C8B-B14F-4D97-AF65-F5344CB8AC3E}">
        <p14:creationId xmlns:p14="http://schemas.microsoft.com/office/powerpoint/2010/main" val="267987217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57667652"/>
              </p:ext>
            </p:extLst>
          </p:nvPr>
        </p:nvGraphicFramePr>
        <p:xfrm>
          <a:off x="8572093" y="3746330"/>
          <a:ext cx="3532000" cy="165210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>
                          <a:latin typeface="맑은 고딕"/>
                        </a:rPr>
                        <a:t>등록된 관리자 목록을 테이블 형식으로 표시</a:t>
                      </a:r>
                      <a:endParaRPr lang="en-US" altLang="ko-KR" sz="1500" b="0" i="0" u="none" strike="noStrike" cap="none" noProof="0" dirty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500" b="0" i="0" u="none" strike="noStrike" cap="none" noProof="0" dirty="0">
                          <a:latin typeface="맑은 고딕"/>
                        </a:rPr>
                        <a:t>TR</a:t>
                      </a:r>
                      <a:r>
                        <a:rPr lang="en-US" altLang="en-US" sz="1500" b="0" i="0" u="none" strike="noStrike" cap="none" baseline="0" noProof="0" dirty="0">
                          <a:latin typeface="맑은 고딕"/>
                        </a:rPr>
                        <a:t> </a:t>
                      </a:r>
                      <a:r>
                        <a:rPr lang="ko-KR" altLang="en-US" sz="1500" b="0" i="0" u="none" strike="noStrike" cap="none" baseline="0" noProof="0" dirty="0" err="1">
                          <a:latin typeface="맑은 고딕"/>
                        </a:rPr>
                        <a:t>클릭시</a:t>
                      </a:r>
                      <a:r>
                        <a:rPr lang="ko-KR" altLang="en-US" sz="1500" b="0" i="0" u="none" strike="noStrike" cap="none" baseline="0" noProof="0" dirty="0">
                          <a:latin typeface="맑은 고딕"/>
                        </a:rPr>
                        <a:t> 상세 정보 호출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등록버튼 </a:t>
                      </a:r>
                      <a:r>
                        <a:rPr lang="ko-KR" altLang="en-US" sz="1500" b="0" i="0" u="none" strike="noStrike" cap="none" noProof="0" dirty="0" err="1">
                          <a:latin typeface="Malgun Gothic"/>
                          <a:ea typeface="Malgun Gothic"/>
                        </a:rPr>
                        <a:t>클릭시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 관리자 등록 창 호출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385693"/>
              </p:ext>
            </p:extLst>
          </p:nvPr>
        </p:nvGraphicFramePr>
        <p:xfrm>
          <a:off x="1861127" y="2691866"/>
          <a:ext cx="6376941" cy="2592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8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0913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4093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778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7206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ID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사원번호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비밀번호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유서희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/>
                        <a:t>ezoneysh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Ez2020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********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권기범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/>
                        <a:t>ezonekkb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Ez2021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********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이형준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/>
                        <a:t>ezonelhj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Ez2022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********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김현태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/>
                        <a:t>ezonekht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Ez2023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********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관리자 계정 관리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365999" y="5526703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13" name="Google Shape;173;g7c553259d1_0_81"/>
          <p:cNvSpPr/>
          <p:nvPr/>
        </p:nvSpPr>
        <p:spPr>
          <a:xfrm>
            <a:off x="1324351" y="381282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84864" y="2573867"/>
            <a:ext cx="6687129" cy="28025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586132" y="3037504"/>
            <a:ext cx="474135" cy="2052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586132" y="3369734"/>
            <a:ext cx="474135" cy="2052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삭제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586132" y="3746330"/>
            <a:ext cx="474135" cy="2052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7586132" y="4078560"/>
            <a:ext cx="474135" cy="2052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삭제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938024" y="5475901"/>
            <a:ext cx="1540936" cy="3884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945415"/>
              </p:ext>
            </p:extLst>
          </p:nvPr>
        </p:nvGraphicFramePr>
        <p:xfrm>
          <a:off x="8850957" y="2475531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hj_admin_adminAccount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관리자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관리자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관리자 계정 관리</a:t>
            </a:r>
          </a:p>
        </p:txBody>
      </p:sp>
    </p:spTree>
    <p:extLst>
      <p:ext uri="{BB962C8B-B14F-4D97-AF65-F5344CB8AC3E}">
        <p14:creationId xmlns:p14="http://schemas.microsoft.com/office/powerpoint/2010/main" val="10639848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204445162"/>
              </p:ext>
            </p:extLst>
          </p:nvPr>
        </p:nvGraphicFramePr>
        <p:xfrm>
          <a:off x="8492753" y="3131446"/>
          <a:ext cx="3532000" cy="13259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/>
                        <a:t>2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>
                          <a:latin typeface="+mn-lt"/>
                        </a:rPr>
                        <a:t>아이디</a:t>
                      </a:r>
                      <a:r>
                        <a:rPr lang="en-US" altLang="ko-KR" sz="1500" b="0" i="0" u="none" strike="noStrike" cap="none" baseline="0" noProof="0" dirty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>
                          <a:latin typeface="+mn-lt"/>
                        </a:rPr>
                        <a:t>비밀번호</a:t>
                      </a:r>
                      <a:r>
                        <a:rPr lang="en-US" altLang="ko-KR" sz="1500" b="0" i="0" u="none" strike="noStrike" cap="none" baseline="0" noProof="0" dirty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err="1">
                          <a:latin typeface="+mn-lt"/>
                        </a:rPr>
                        <a:t>사번</a:t>
                      </a:r>
                      <a:r>
                        <a:rPr lang="en-US" altLang="ko-KR" sz="1500" b="0" i="0" u="none" strike="noStrike" cap="none" baseline="0" noProof="0" dirty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>
                          <a:latin typeface="+mn-lt"/>
                        </a:rPr>
                        <a:t>이름 등록하여 관리자 계정 등록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>
                          <a:latin typeface="+mn-lt"/>
                        </a:rPr>
                        <a:t>등록 </a:t>
                      </a:r>
                      <a:r>
                        <a:rPr lang="en-US" altLang="ko-KR" sz="1500" b="0" i="0" u="none" strike="noStrike" cap="none" baseline="0" noProof="0" dirty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>
                          <a:latin typeface="+mn-lt"/>
                        </a:rPr>
                        <a:t>등록하기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>
                          <a:latin typeface="+mn-lt"/>
                        </a:rPr>
                        <a:t>닫기 </a:t>
                      </a:r>
                      <a:r>
                        <a:rPr lang="en-US" altLang="ko-KR" sz="1500" b="0" i="0" u="none" strike="noStrike" cap="none" baseline="0" noProof="0" dirty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>
                          <a:latin typeface="+mn-lt"/>
                        </a:rPr>
                        <a:t>호출 된 </a:t>
                      </a:r>
                      <a:r>
                        <a:rPr lang="ko-KR" altLang="en-US" sz="1500" b="0" i="0" u="none" strike="noStrike" cap="none" baseline="0" noProof="0" dirty="0" err="1">
                          <a:latin typeface="+mn-lt"/>
                        </a:rPr>
                        <a:t>모달창</a:t>
                      </a:r>
                      <a:r>
                        <a:rPr lang="ko-KR" altLang="en-US" sz="1500" b="0" i="0" u="none" strike="noStrike" cap="none" baseline="0" noProof="0" dirty="0">
                          <a:latin typeface="+mn-lt"/>
                        </a:rPr>
                        <a:t> 닫기</a:t>
                      </a:r>
                      <a:endParaRPr lang="ko-KR" altLang="en-US" sz="1500" b="0" i="0" u="none" strike="noStrike" cap="none" noProof="0" dirty="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329824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371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4087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4047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제목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작성일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작성자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1000004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solidFill>
                  <a:schemeClr val="tx1"/>
                </a:solidFill>
              </a:rPr>
              <a:t>공지사항 관리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217831" y="4554873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959598" y="5531490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18" name="Google Shape;173;g7c553259d1_0_81"/>
          <p:cNvSpPr/>
          <p:nvPr/>
        </p:nvSpPr>
        <p:spPr>
          <a:xfrm>
            <a:off x="1130666" y="379439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74800" y="1921932"/>
            <a:ext cx="6797193" cy="4085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621" y="2018871"/>
            <a:ext cx="6025299" cy="3891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6320375" y="5061036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087006" y="5061036"/>
            <a:ext cx="1075253" cy="355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chemeClr val="tx1"/>
              </a:solidFill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956390"/>
              </p:ext>
            </p:extLst>
          </p:nvPr>
        </p:nvGraphicFramePr>
        <p:xfrm>
          <a:off x="8740891" y="2258634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9185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09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hj_admin_adminAccount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관리자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관리자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관리자 계정 관리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관리자 계정 등록</a:t>
            </a:r>
          </a:p>
        </p:txBody>
      </p:sp>
    </p:spTree>
    <p:extLst>
      <p:ext uri="{BB962C8B-B14F-4D97-AF65-F5344CB8AC3E}">
        <p14:creationId xmlns:p14="http://schemas.microsoft.com/office/powerpoint/2010/main" val="11083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완료페이지</a:t>
            </a:r>
          </a:p>
        </p:txBody>
      </p:sp>
      <p:pic>
        <p:nvPicPr>
          <p:cNvPr id="3074" name="Picture 2" descr="C:\Users\ezen-033\Desktop\회원가입 완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66" y="2311400"/>
            <a:ext cx="6934734" cy="327410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531100" y="3052296"/>
            <a:ext cx="408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회원등록이 정상 완료되면 이동하는 페이지</a:t>
            </a:r>
          </a:p>
        </p:txBody>
      </p:sp>
    </p:spTree>
    <p:extLst>
      <p:ext uri="{BB962C8B-B14F-4D97-AF65-F5344CB8AC3E}">
        <p14:creationId xmlns:p14="http://schemas.microsoft.com/office/powerpoint/2010/main" val="222916333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996727398"/>
              </p:ext>
            </p:extLst>
          </p:nvPr>
        </p:nvGraphicFramePr>
        <p:xfrm>
          <a:off x="8509686" y="3474390"/>
          <a:ext cx="3532000" cy="1332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/>
                        <a:t>3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>
                          <a:latin typeface="+mn-lt"/>
                        </a:rPr>
                        <a:t>등록 된 아이디</a:t>
                      </a:r>
                      <a:r>
                        <a:rPr lang="en-US" altLang="ko-KR" sz="1500" b="0" i="0" u="none" strike="noStrike" cap="none" baseline="0" noProof="0" dirty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>
                          <a:latin typeface="+mn-lt"/>
                        </a:rPr>
                        <a:t>비밀번호</a:t>
                      </a:r>
                      <a:r>
                        <a:rPr lang="en-US" altLang="ko-KR" sz="1500" b="0" i="0" u="none" strike="noStrike" cap="none" baseline="0" noProof="0" dirty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err="1">
                          <a:latin typeface="+mn-lt"/>
                        </a:rPr>
                        <a:t>사번</a:t>
                      </a:r>
                      <a:r>
                        <a:rPr lang="ko-KR" altLang="en-US" sz="1500" b="0" i="0" u="none" strike="noStrike" cap="none" baseline="0" noProof="0" dirty="0">
                          <a:latin typeface="+mn-lt"/>
                        </a:rPr>
                        <a:t> 이름 표시 및 수정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>
                          <a:latin typeface="+mn-lt"/>
                        </a:rPr>
                        <a:t>수정 </a:t>
                      </a:r>
                      <a:r>
                        <a:rPr lang="en-US" altLang="ko-KR" sz="1500" b="0" i="0" u="none" strike="noStrike" cap="none" baseline="0" noProof="0" dirty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>
                          <a:latin typeface="+mn-lt"/>
                        </a:rPr>
                        <a:t>수정 완료</a:t>
                      </a:r>
                      <a:endParaRPr lang="en-US" altLang="ko-KR" sz="1500" b="0" i="0" u="none" strike="noStrike" cap="none" baseline="0" noProof="0" dirty="0">
                        <a:latin typeface="+mn-lt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>
                          <a:latin typeface="+mn-lt"/>
                        </a:rPr>
                        <a:t>닫기 </a:t>
                      </a:r>
                      <a:r>
                        <a:rPr lang="en-US" altLang="ko-KR" sz="1500" b="0" i="0" u="none" strike="noStrike" cap="none" baseline="0" noProof="0" dirty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>
                          <a:latin typeface="+mn-lt"/>
                        </a:rPr>
                        <a:t>호출 된 </a:t>
                      </a:r>
                      <a:r>
                        <a:rPr lang="ko-KR" altLang="en-US" sz="1500" b="0" i="0" u="none" strike="noStrike" cap="none" baseline="0" noProof="0" dirty="0" err="1">
                          <a:latin typeface="+mn-lt"/>
                        </a:rPr>
                        <a:t>모달창</a:t>
                      </a:r>
                      <a:r>
                        <a:rPr lang="ko-KR" altLang="en-US" sz="1500" b="0" i="0" u="none" strike="noStrike" cap="none" baseline="0" noProof="0" dirty="0">
                          <a:latin typeface="+mn-lt"/>
                        </a:rPr>
                        <a:t> 닫기</a:t>
                      </a:r>
                      <a:endParaRPr lang="ko-KR" altLang="en-US" sz="1500" b="0" i="0" u="none" strike="noStrike" cap="none" noProof="0" dirty="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258906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371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4087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4047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제목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작성일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작성자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1000004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solidFill>
                  <a:schemeClr val="tx1"/>
                </a:solidFill>
              </a:rPr>
              <a:t>공지사항 관리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217831" y="4554873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18" name="Google Shape;173;g7c553259d1_0_81"/>
          <p:cNvSpPr/>
          <p:nvPr/>
        </p:nvSpPr>
        <p:spPr>
          <a:xfrm>
            <a:off x="1130666" y="379439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74800" y="1921932"/>
            <a:ext cx="6797193" cy="4085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43" y="2011383"/>
            <a:ext cx="6079706" cy="3906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3630741" y="2607735"/>
            <a:ext cx="1075253" cy="355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수정</a:t>
            </a:r>
            <a:r>
              <a:rPr lang="en-US" altLang="ko-KR" sz="1300" dirty="0">
                <a:solidFill>
                  <a:schemeClr val="tx1"/>
                </a:solidFill>
              </a:rPr>
              <a:t>/</a:t>
            </a:r>
            <a:r>
              <a:rPr lang="ko-KR" altLang="en-US" sz="1300" dirty="0">
                <a:solidFill>
                  <a:schemeClr val="tx1"/>
                </a:solidFill>
              </a:rPr>
              <a:t>삭제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727900"/>
              </p:ext>
            </p:extLst>
          </p:nvPr>
        </p:nvGraphicFramePr>
        <p:xfrm>
          <a:off x="8757824" y="2607735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hj_admin_adminAccount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관리자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관리자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관리자 계정 관리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관리자 계정 수정</a:t>
            </a:r>
          </a:p>
        </p:txBody>
      </p:sp>
    </p:spTree>
    <p:extLst>
      <p:ext uri="{BB962C8B-B14F-4D97-AF65-F5344CB8AC3E}">
        <p14:creationId xmlns:p14="http://schemas.microsoft.com/office/powerpoint/2010/main" val="19449362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504252886"/>
              </p:ext>
            </p:extLst>
          </p:nvPr>
        </p:nvGraphicFramePr>
        <p:xfrm>
          <a:off x="8535086" y="2810582"/>
          <a:ext cx="3532000" cy="132135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>
                          <a:latin typeface="맑은 고딕"/>
                        </a:rPr>
                        <a:t>세미나존</a:t>
                      </a:r>
                      <a:r>
                        <a:rPr lang="en-US" altLang="ko-KR" sz="1500" b="0" i="0" u="none" strike="noStrike" cap="none" noProof="0" dirty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>
                          <a:latin typeface="맑은 고딕"/>
                        </a:rPr>
                        <a:t>날짜</a:t>
                      </a:r>
                      <a:r>
                        <a:rPr lang="en-US" altLang="ko-KR" sz="1500" b="0" i="0" u="none" strike="noStrike" cap="none" noProof="0" dirty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>
                          <a:latin typeface="맑은 고딕"/>
                        </a:rPr>
                        <a:t>호스트</a:t>
                      </a:r>
                      <a:r>
                        <a:rPr lang="en-US" altLang="ko-KR" sz="1500" b="0" i="0" u="none" strike="noStrike" cap="none" noProof="0" dirty="0">
                          <a:latin typeface="맑은 고딕"/>
                        </a:rPr>
                        <a:t>ID</a:t>
                      </a:r>
                      <a:r>
                        <a:rPr lang="ko-KR" altLang="en-US" sz="1500" b="0" i="0" u="none" strike="noStrike" cap="none" baseline="0" noProof="0" dirty="0">
                          <a:latin typeface="맑은 고딕"/>
                        </a:rPr>
                        <a:t> 조건 입력하여 검색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조건 검색 결과 출력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332166"/>
              </p:ext>
            </p:extLst>
          </p:nvPr>
        </p:nvGraphicFramePr>
        <p:xfrm>
          <a:off x="1861127" y="3504698"/>
          <a:ext cx="6376941" cy="2592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8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9586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2126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874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34526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3133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세미나존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시간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호스트 </a:t>
                      </a:r>
                      <a:r>
                        <a:rPr lang="en-US" altLang="ko-KR" sz="800" dirty="0"/>
                        <a:t>ID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세미나 타이틀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결제 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세미나존</a:t>
                      </a:r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2020-04-01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09:00</a:t>
                      </a:r>
                      <a:r>
                        <a:rPr lang="en-US" altLang="ko-KR" sz="800" baseline="0" dirty="0"/>
                        <a:t> – 13:00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genius01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날씬한 몸매를 원하십니까</a:t>
                      </a:r>
                      <a:r>
                        <a:rPr lang="en-US" altLang="ko-KR" sz="800" dirty="0"/>
                        <a:t>?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결제 대기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/>
                        <a:t>세미나존</a:t>
                      </a:r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2020-04-01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18:00 - 22:00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Kht8888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유튜브</a:t>
                      </a:r>
                      <a:r>
                        <a:rPr lang="ko-KR" altLang="en-US" sz="800" dirty="0"/>
                        <a:t> </a:t>
                      </a:r>
                      <a:r>
                        <a:rPr lang="en-US" altLang="ko-KR" sz="800" dirty="0"/>
                        <a:t>100</a:t>
                      </a:r>
                      <a:r>
                        <a:rPr lang="ko-KR" altLang="en-US" sz="800" dirty="0"/>
                        <a:t>만 구독자 채널 만드는 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결제 완료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/>
                        <a:t>세미나존</a:t>
                      </a:r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2020-04-15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09:00 – 22:00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/>
                        <a:t>ezenrmfoT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웹 개발에 대하여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결제 대기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/>
                        <a:t>세미나존</a:t>
                      </a:r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2020-04-27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14:00 - 16:00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/>
                        <a:t>whgrpTSp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오홍홍홍홍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결제 완료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/>
                        <a:t>세미나존</a:t>
                      </a:r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2020-04-03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10:00</a:t>
                      </a:r>
                      <a:r>
                        <a:rPr lang="en-US" altLang="ko-KR" sz="800" baseline="0" dirty="0"/>
                        <a:t> – 12:00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romeo1111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우헬헬헬헬헬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결제 대기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세미나존</a:t>
                      </a:r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20:00</a:t>
                      </a:r>
                      <a:r>
                        <a:rPr lang="en-US" altLang="ko-KR" sz="800" baseline="0" dirty="0"/>
                        <a:t> – 22:00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kht8888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특이점에</a:t>
                      </a:r>
                      <a:r>
                        <a:rPr lang="ko-KR" altLang="en-US" sz="800" baseline="0" dirty="0"/>
                        <a:t> 관하여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세미나 완료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3386676" y="2116665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>
                <a:solidFill>
                  <a:schemeClr val="tx1"/>
                </a:solidFill>
              </a:rPr>
              <a:t>세미나존</a:t>
            </a:r>
            <a:r>
              <a:rPr lang="ko-KR" altLang="en-US" sz="1500" dirty="0">
                <a:solidFill>
                  <a:schemeClr val="tx1"/>
                </a:solidFill>
              </a:rPr>
              <a:t> 예약 및 결제 관리</a:t>
            </a:r>
          </a:p>
        </p:txBody>
      </p:sp>
      <p:sp>
        <p:nvSpPr>
          <p:cNvPr id="13" name="Google Shape;173;g7c553259d1_0_81"/>
          <p:cNvSpPr/>
          <p:nvPr/>
        </p:nvSpPr>
        <p:spPr>
          <a:xfrm>
            <a:off x="1324351" y="277351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84864" y="2463796"/>
            <a:ext cx="6687129" cy="9440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96533" y="2539999"/>
            <a:ext cx="6282267" cy="81280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150533" y="2599267"/>
            <a:ext cx="618067" cy="177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chemeClr val="tx1"/>
                </a:solidFill>
              </a:rPr>
              <a:t>세미나존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150533" y="2855386"/>
            <a:ext cx="618067" cy="177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chemeClr val="tx1"/>
                </a:solidFill>
              </a:rPr>
              <a:t>날짜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150533" y="3115743"/>
            <a:ext cx="618067" cy="177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호스트 </a:t>
            </a:r>
            <a:r>
              <a:rPr lang="en-US" altLang="ko-KR" sz="700" dirty="0">
                <a:solidFill>
                  <a:schemeClr val="tx1"/>
                </a:solidFill>
              </a:rPr>
              <a:t>ID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929467" y="2599267"/>
            <a:ext cx="720989" cy="17780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>
                <a:solidFill>
                  <a:schemeClr val="tx1"/>
                </a:solidFill>
              </a:rPr>
              <a:t>세미나존</a:t>
            </a:r>
            <a:r>
              <a:rPr lang="en-US" altLang="ko-KR" sz="700" dirty="0">
                <a:solidFill>
                  <a:schemeClr val="tx1"/>
                </a:solidFill>
              </a:rPr>
              <a:t>1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929466" y="2857499"/>
            <a:ext cx="1100667" cy="17780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0000-00-00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191008" y="2857499"/>
            <a:ext cx="1100667" cy="17780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0000-00-00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929465" y="3115743"/>
            <a:ext cx="1100667" cy="17780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559040" y="3115743"/>
            <a:ext cx="429269" cy="1778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684863" y="3462862"/>
            <a:ext cx="6687129" cy="26968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859120" y="3115743"/>
            <a:ext cx="618067" cy="177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결제 상태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638052" y="3115743"/>
            <a:ext cx="1100667" cy="17780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chemeClr val="tx1"/>
                </a:solidFill>
              </a:rPr>
              <a:t>결제 대기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2" name="이등변 삼각형 41"/>
          <p:cNvSpPr/>
          <p:nvPr/>
        </p:nvSpPr>
        <p:spPr>
          <a:xfrm rot="10800000">
            <a:off x="6577859" y="3164275"/>
            <a:ext cx="92559" cy="6773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이등변 삼각형 42"/>
          <p:cNvSpPr/>
          <p:nvPr/>
        </p:nvSpPr>
        <p:spPr>
          <a:xfrm rot="10800000">
            <a:off x="3525097" y="2656420"/>
            <a:ext cx="92559" cy="6773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02316"/>
              </p:ext>
            </p:extLst>
          </p:nvPr>
        </p:nvGraphicFramePr>
        <p:xfrm>
          <a:off x="8783224" y="1943927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hj_admin_semi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관리자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관리자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 예약 및 </a:t>
            </a:r>
            <a:r>
              <a:rPr lang="ko-KR" altLang="en-US" sz="2500" b="1">
                <a:solidFill>
                  <a:schemeClr val="bg1"/>
                </a:solidFill>
                <a:latin typeface="+mj-lt"/>
              </a:rPr>
              <a:t>결제 관리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8448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AJAX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이용한 아이디 중복체크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52634" y="1855757"/>
            <a:ext cx="4872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아이디 중복확인을 위한 기존의 </a:t>
            </a:r>
            <a:r>
              <a:rPr lang="ko-KR" altLang="en-US" dirty="0" err="1"/>
              <a:t>팝업창을</a:t>
            </a:r>
            <a:r>
              <a:rPr lang="ko-KR" altLang="en-US" dirty="0"/>
              <a:t> 없애고 </a:t>
            </a:r>
            <a:r>
              <a:rPr lang="en-US" altLang="ko-KR" dirty="0"/>
              <a:t>AJAX</a:t>
            </a:r>
            <a:r>
              <a:rPr lang="ko-KR" altLang="en-US" dirty="0"/>
              <a:t>를 이용한 아이디 중복체크</a:t>
            </a:r>
          </a:p>
        </p:txBody>
      </p:sp>
      <p:pic>
        <p:nvPicPr>
          <p:cNvPr id="1026" name="Picture 2" descr="C:\Users\ezen-033\Desktop\ppt\회원가입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78" y="1352380"/>
            <a:ext cx="4983372" cy="139216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ezen-033\Desktop\ppt\회원가입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78" y="3003880"/>
            <a:ext cx="4983372" cy="137644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ezen-033\Desktop\ppt\회원가입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78" y="4712939"/>
            <a:ext cx="4983372" cy="131340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48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4304</Words>
  <Application>Microsoft Office PowerPoint</Application>
  <PresentationFormat>사용자 지정</PresentationFormat>
  <Paragraphs>1073</Paragraphs>
  <Slides>81</Slides>
  <Notes>72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81</vt:i4>
      </vt:variant>
    </vt:vector>
  </HeadingPairs>
  <TitlesOfParts>
    <vt:vector size="82" baseType="lpstr">
      <vt:lpstr>Office 테마</vt:lpstr>
      <vt:lpstr>e – Zone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 – Zone</dc:title>
  <dc:creator>507-07</dc:creator>
  <cp:lastModifiedBy>ezen-033</cp:lastModifiedBy>
  <cp:revision>189</cp:revision>
  <dcterms:created xsi:type="dcterms:W3CDTF">2020-04-02T06:13:26Z</dcterms:created>
  <dcterms:modified xsi:type="dcterms:W3CDTF">2020-04-29T02:35:33Z</dcterms:modified>
</cp:coreProperties>
</file>