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65" r:id="rId9"/>
    <p:sldId id="273" r:id="rId10"/>
    <p:sldId id="267" r:id="rId11"/>
    <p:sldId id="261" r:id="rId12"/>
    <p:sldId id="262" r:id="rId13"/>
    <p:sldId id="263" r:id="rId14"/>
    <p:sldId id="264" r:id="rId15"/>
    <p:sldId id="271" r:id="rId16"/>
    <p:sldId id="268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704DE4"/>
    <a:srgbClr val="F6F6F6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3859586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7634185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67" y="1967501"/>
            <a:ext cx="804270" cy="2954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3785389020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예약공간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예약공간에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20497386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79488924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예약자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예약자명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9904532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28690740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72441049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예약신청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결제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56483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/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 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/>
                <a:gridCol w="3196281"/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08684019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/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/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/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/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/>
                <a:gridCol w="897925"/>
                <a:gridCol w="815546"/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/>
                <a:gridCol w="2100649"/>
                <a:gridCol w="527222"/>
                <a:gridCol w="840255"/>
                <a:gridCol w="799070"/>
                <a:gridCol w="683741"/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/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/>
                <a:gridCol w="1257276"/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2674877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9562" y="2482325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90555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4556664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세부공간선택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가격과 크기를 확인하고 공간을 선택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49303540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날짜선택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달력이미지에서 특정 날짜를 클릭하면 해당 날짜로 예약 신청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8315678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 smtClean="0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4483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308505" y="188262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41936856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98506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" y="1939930"/>
            <a:ext cx="3970638" cy="4614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4389" y="2616413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1874" y="2684236"/>
            <a:ext cx="1902941" cy="464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0" y="2684236"/>
            <a:ext cx="4017583" cy="33642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5" y="6013017"/>
            <a:ext cx="4273960" cy="5811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358" y="1939930"/>
            <a:ext cx="2422974" cy="257393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371310" y="46804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5563" y="187719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276581756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API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지도 </a:t>
                      </a:r>
                      <a:r>
                        <a:rPr lang="en-US" altLang="ko-KR" sz="1200" baseline="0" dirty="0" smtClean="0"/>
                        <a:t>API</a:t>
                      </a:r>
                      <a:r>
                        <a:rPr lang="ko-KR" altLang="en-US" sz="1200" baseline="0" dirty="0" smtClean="0"/>
                        <a:t>로 장소의 위치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324298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36264629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호스트만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Q&amp;A 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/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호스트만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46138194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Q&amp;A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404749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1404749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세미나 상세 페이지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/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08822" y="2986963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1200</Words>
  <Application>Microsoft Office PowerPoint</Application>
  <PresentationFormat>와이드스크린</PresentationFormat>
  <Paragraphs>490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173</cp:revision>
  <dcterms:created xsi:type="dcterms:W3CDTF">2020-01-16T07:12:04Z</dcterms:created>
  <dcterms:modified xsi:type="dcterms:W3CDTF">2020-03-31T06:14:56Z</dcterms:modified>
</cp:coreProperties>
</file>