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9" r:id="rId3"/>
    <p:sldId id="30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세미나 상세 페이지" id="{31C4011E-392D-4540-9823-8F4C236C25EB}">
          <p14:sldIdLst>
            <p14:sldId id="256"/>
            <p14:sldId id="299"/>
            <p14:sldId id="30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88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70834063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5056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97180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1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89" y="2938112"/>
            <a:ext cx="6749024" cy="1124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1828108"/>
            <a:ext cx="3568132" cy="334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2" y="5966915"/>
            <a:ext cx="1065350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5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65</Words>
  <Application>Microsoft Office PowerPoint</Application>
  <PresentationFormat>사용자 지정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화면 설계서   유서희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224</cp:revision>
  <dcterms:created xsi:type="dcterms:W3CDTF">2020-01-16T07:12:04Z</dcterms:created>
  <dcterms:modified xsi:type="dcterms:W3CDTF">2020-04-27T05:47:42Z</dcterms:modified>
</cp:coreProperties>
</file>