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C:\Users\ezen-033\Desktop\시간재설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430865"/>
            <a:ext cx="6693889" cy="50564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4333" y="1801799"/>
            <a:ext cx="1828800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버튼의 이벤트 전파를 </a:t>
            </a:r>
            <a:r>
              <a:rPr lang="en-US" altLang="ko-KR" dirty="0" err="1" smtClean="0"/>
              <a:t>event.preventDefault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막고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등록 직전에 예약된 시간정보를 한번 더 받아온다</a:t>
            </a:r>
            <a:r>
              <a:rPr lang="en-US" altLang="ko-KR" dirty="0" smtClean="0"/>
              <a:t>.(*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unableTime</a:t>
            </a:r>
            <a:r>
              <a:rPr lang="ko-KR" altLang="en-US" dirty="0" smtClean="0"/>
              <a:t>에 기존 예약된 시간들이 저장되어 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이전 정보의 예약 개수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unableTime.length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새로 받아온 예약 개수 </a:t>
            </a:r>
            <a:r>
              <a:rPr lang="en-US" altLang="ko-KR" dirty="0" smtClean="0"/>
              <a:t>(unableTime2.length)</a:t>
            </a:r>
            <a:r>
              <a:rPr lang="ko-KR" altLang="en-US" dirty="0" smtClean="0"/>
              <a:t>가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새로운 예약이 생겼다는 뜻이므로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통해 해당 배열들의 길이가 같으면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을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시간정보가 변경되었음을 알림을 통해 알린다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4533" y="4673600"/>
            <a:ext cx="4734148" cy="104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세미나등록 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등록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 등록 제어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634067"/>
            <a:ext cx="4123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submit </a:t>
            </a:r>
            <a:r>
              <a:rPr lang="ko-KR" altLang="en-US" dirty="0"/>
              <a:t>버튼의 이벤트 전파를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통해 막고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등록 직전에 예약된 시간정보를 한번 더 받아온다</a:t>
            </a:r>
            <a:r>
              <a:rPr lang="en-US" altLang="ko-KR" dirty="0"/>
              <a:t>.(*</a:t>
            </a:r>
            <a:r>
              <a:rPr lang="ko-KR" altLang="en-US" dirty="0"/>
              <a:t>변수 </a:t>
            </a:r>
            <a:r>
              <a:rPr lang="en-US" altLang="ko-KR" dirty="0" err="1"/>
              <a:t>unableTime</a:t>
            </a:r>
            <a:r>
              <a:rPr lang="ko-KR" altLang="en-US" dirty="0"/>
              <a:t>에 기존 예약된 시간들이 저장되어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이전 정보의 예약 개수 </a:t>
            </a:r>
            <a:r>
              <a:rPr lang="en-US" altLang="ko-KR" dirty="0"/>
              <a:t>(</a:t>
            </a:r>
            <a:r>
              <a:rPr lang="en-US" altLang="ko-KR" dirty="0" err="1"/>
              <a:t>unableTime.length</a:t>
            </a:r>
            <a:r>
              <a:rPr lang="en-US" altLang="ko-KR" dirty="0"/>
              <a:t>)</a:t>
            </a:r>
            <a:r>
              <a:rPr lang="ko-KR" altLang="en-US" dirty="0"/>
              <a:t>와 새로 받아온 예약 개수 </a:t>
            </a:r>
            <a:r>
              <a:rPr lang="en-US" altLang="ko-KR" dirty="0"/>
              <a:t>(unableTime2.length)</a:t>
            </a:r>
            <a:r>
              <a:rPr lang="ko-KR" altLang="en-US" dirty="0"/>
              <a:t>가 다르다면</a:t>
            </a:r>
            <a:r>
              <a:rPr lang="en-US" altLang="ko-KR" dirty="0"/>
              <a:t>, </a:t>
            </a:r>
            <a:r>
              <a:rPr lang="ko-KR" altLang="en-US" dirty="0"/>
              <a:t>중간에 새로운 예약이 생겼다는 뜻이므로</a:t>
            </a:r>
            <a:r>
              <a:rPr lang="en-US" altLang="ko-KR" dirty="0"/>
              <a:t>, </a:t>
            </a:r>
            <a:r>
              <a:rPr lang="ko-KR" altLang="en-US" dirty="0" err="1"/>
              <a:t>조건문을</a:t>
            </a:r>
            <a:r>
              <a:rPr lang="ko-KR" altLang="en-US" dirty="0"/>
              <a:t> 통해 해당 배열들의 길이가 같으면 </a:t>
            </a:r>
            <a:r>
              <a:rPr lang="en-US" altLang="ko-KR" dirty="0"/>
              <a:t>submit()</a:t>
            </a:r>
            <a:r>
              <a:rPr lang="ko-KR" altLang="en-US" dirty="0"/>
              <a:t>을 실행</a:t>
            </a:r>
            <a:r>
              <a:rPr lang="en-US" altLang="ko-KR" dirty="0"/>
              <a:t>, </a:t>
            </a:r>
            <a:r>
              <a:rPr lang="ko-KR" altLang="en-US" dirty="0"/>
              <a:t>그렇지 않으면 시간정보가 변경되었음을 알림을 통해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Users\ezen-033\Desktop\시간재설정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6" y="1492369"/>
            <a:ext cx="6036934" cy="5037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184</Words>
  <Application>Microsoft Office PowerPoint</Application>
  <PresentationFormat>사용자 지정</PresentationFormat>
  <Paragraphs>16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 설계서!!!!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64</cp:revision>
  <dcterms:created xsi:type="dcterms:W3CDTF">2020-01-16T07:12:04Z</dcterms:created>
  <dcterms:modified xsi:type="dcterms:W3CDTF">2020-04-27T06:11:46Z</dcterms:modified>
</cp:coreProperties>
</file>