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2" r:id="rId12"/>
    <p:sldId id="263" r:id="rId13"/>
    <p:sldId id="269" r:id="rId14"/>
    <p:sldId id="27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91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3" y="1349483"/>
            <a:ext cx="5866161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663" y="2634631"/>
            <a:ext cx="5217641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3" y="3081579"/>
            <a:ext cx="2466975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020" y="3698788"/>
            <a:ext cx="5098926" cy="2670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80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" y="1414658"/>
            <a:ext cx="6972300" cy="228026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6" y="3854885"/>
            <a:ext cx="6581775" cy="24246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98" y="4513101"/>
            <a:ext cx="3805626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889" y="1614197"/>
            <a:ext cx="3534844" cy="257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45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9450" y="128989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2800" b="0" smtClean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 완료 및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6" y="3666930"/>
            <a:ext cx="5321643" cy="2827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6" y="1290346"/>
            <a:ext cx="5321643" cy="214331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6" y="1895572"/>
            <a:ext cx="5831827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53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비밀번호 변경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9" y="2015467"/>
            <a:ext cx="5948952" cy="38957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90" y="2539952"/>
            <a:ext cx="501877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90" y="3066356"/>
            <a:ext cx="5018775" cy="1338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1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4069492"/>
            <a:ext cx="5247503" cy="2506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62" y="1485895"/>
            <a:ext cx="63341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462" y="2093474"/>
            <a:ext cx="560623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62" y="3698017"/>
            <a:ext cx="6046184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462" y="4658243"/>
            <a:ext cx="4791075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18" y="1222852"/>
            <a:ext cx="4927302" cy="25373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1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1670277"/>
            <a:ext cx="6186196" cy="37973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4" y="1819081"/>
            <a:ext cx="4831896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719" y="2843406"/>
            <a:ext cx="5158857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421" y="3429472"/>
            <a:ext cx="5018508" cy="2706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001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 등록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4" y="1191986"/>
            <a:ext cx="4484234" cy="25309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4" y="4096139"/>
            <a:ext cx="4549549" cy="24307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98" y="1488191"/>
            <a:ext cx="5553075" cy="1404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98" y="2988129"/>
            <a:ext cx="5543550" cy="2078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098" y="5159099"/>
            <a:ext cx="5797906" cy="215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098" y="5534414"/>
            <a:ext cx="35718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461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4" y="1912774"/>
            <a:ext cx="2107349" cy="40588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09" y="2114791"/>
            <a:ext cx="4007186" cy="3654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93" y="1559086"/>
            <a:ext cx="4301413" cy="1603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060" y="3312367"/>
            <a:ext cx="4509197" cy="1483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060" y="4881644"/>
            <a:ext cx="4509197" cy="1556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25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 smtClean="0"/>
              <a:t>–</a:t>
            </a:r>
            <a:r>
              <a:rPr lang="ko-KR" altLang="en-US" sz="2800" b="0" smtClean="0"/>
              <a:t>메인페이지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메뉴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82" y="1540232"/>
            <a:ext cx="2169428" cy="4862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43" y="1540232"/>
            <a:ext cx="3809871" cy="2547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3" y="1540232"/>
            <a:ext cx="4027811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143" y="3195735"/>
            <a:ext cx="4027811" cy="2150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72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로그인 페이지</a:t>
            </a:r>
            <a:r>
              <a:rPr lang="ko-KR" altLang="en-US" sz="2000" b="0" smtClean="0"/>
              <a:t> </a:t>
            </a:r>
            <a:endParaRPr lang="ko-KR" altLang="en-US" sz="20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3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1" y="1632857"/>
            <a:ext cx="2379108" cy="4730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74" y="1987420"/>
            <a:ext cx="3352849" cy="2796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723" y="1782148"/>
            <a:ext cx="3644126" cy="3469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09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23" y="2629536"/>
            <a:ext cx="534545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623" y="4486362"/>
            <a:ext cx="580098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552" y="1336015"/>
            <a:ext cx="6598508" cy="862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80515" y="1447061"/>
            <a:ext cx="453670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479957" y="1659803"/>
            <a:ext cx="127393" cy="9697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41401" y="1447061"/>
            <a:ext cx="939114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78" y="3048000"/>
            <a:ext cx="4176584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>
            <a:endCxn id="13" idx="0"/>
          </p:cNvCxnSpPr>
          <p:nvPr/>
        </p:nvCxnSpPr>
        <p:spPr>
          <a:xfrm flipH="1">
            <a:off x="2475470" y="1668040"/>
            <a:ext cx="4374000" cy="1379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296479" cy="481019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1593892"/>
            <a:ext cx="542165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16" y="2015697"/>
            <a:ext cx="5421655" cy="1254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146" y="3416003"/>
            <a:ext cx="5558925" cy="2770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8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</a:t>
            </a:r>
            <a:r>
              <a:rPr lang="ko-KR" altLang="en-US" sz="2800" b="0" smtClean="0"/>
              <a:t>페이지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로그인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" y="1518314"/>
            <a:ext cx="5647574" cy="44541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33" y="1964197"/>
            <a:ext cx="5438775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07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5" y="3140721"/>
            <a:ext cx="4703171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08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6172140" cy="4514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07" y="2155572"/>
            <a:ext cx="4746321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673" y="4643405"/>
            <a:ext cx="4674587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157" y="2893669"/>
            <a:ext cx="4489622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17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379</Words>
  <Application>Microsoft Office PowerPoint</Application>
  <PresentationFormat>와이드스크린</PresentationFormat>
  <Paragraphs>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Malgun Gothic</vt:lpstr>
      <vt:lpstr>Malgun Gothic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[화면구현] 사용자 – 웹 - 로그인 페이지 </vt:lpstr>
      <vt:lpstr>[화면구현] 사용자 – 웹 - 로그인 페이지 – 로그인 실패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PowerPoint 프레젠테이션</vt:lpstr>
      <vt:lpstr>[화면구현] 사용자 – 웹 비밀번호 변경 완료</vt:lpstr>
      <vt:lpstr>[화면설계] 사용자 – 웹 - 세미나존 정보</vt:lpstr>
      <vt:lpstr>[화면구현] 사용자 – 웹 - 세미나존 정보</vt:lpstr>
      <vt:lpstr>[화면구현] 사용자 – 웹 – 세미나존 문의</vt:lpstr>
      <vt:lpstr>[화면구현] 사용자 – 웹 – 세미나존 문의 등록</vt:lpstr>
      <vt:lpstr>[화면설계] 사용자 – 모바일 -메인페이지</vt:lpstr>
      <vt:lpstr>[화면구현] 사용자 – 모바일 -메인페이지</vt:lpstr>
      <vt:lpstr>[화면구현] 사용자 – 모바일 –메인페이지 - 메뉴</vt:lpstr>
      <vt:lpstr>[화면설계] 사용자 – 모바일 - 로그인 페이지 </vt:lpstr>
      <vt:lpstr>[화면구현] 사용자 – 모바일 - 로그인 페이지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73</cp:revision>
  <dcterms:created xsi:type="dcterms:W3CDTF">2020-01-16T07:12:04Z</dcterms:created>
  <dcterms:modified xsi:type="dcterms:W3CDTF">2020-04-29T06:40:58Z</dcterms:modified>
</cp:coreProperties>
</file>