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j/88FBcqyPPfmGLIPH4pRldKD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EZEN CROWD FUNDING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기능 정리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사용자 기능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D9B11-7CA0-4D90-B193-5B705D84DE19}"/>
              </a:ext>
            </a:extLst>
          </p:cNvPr>
          <p:cNvSpPr txBox="1"/>
          <p:nvPr/>
        </p:nvSpPr>
        <p:spPr>
          <a:xfrm>
            <a:off x="1040859" y="2840477"/>
            <a:ext cx="40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장소 대관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장소 대관 시 장소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 선택 시간 단위는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예약 전 문의 기능</a:t>
            </a:r>
            <a:r>
              <a:rPr lang="en-US" altLang="ko-KR" dirty="0"/>
              <a:t>(</a:t>
            </a:r>
            <a:r>
              <a:rPr lang="ko-KR" altLang="en-US" dirty="0"/>
              <a:t>시설에 대해 질문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대관취소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환불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강연장</a:t>
            </a:r>
            <a:r>
              <a:rPr lang="ko-KR" altLang="en-US" dirty="0"/>
              <a:t> 이용후기 등록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강연 등록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강연에 대한 문의 답변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F13D9-CA96-4B19-87E5-4F0FB2A72201}"/>
              </a:ext>
            </a:extLst>
          </p:cNvPr>
          <p:cNvSpPr txBox="1"/>
          <p:nvPr/>
        </p:nvSpPr>
        <p:spPr>
          <a:xfrm>
            <a:off x="5309679" y="2840477"/>
            <a:ext cx="4066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강연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좌석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입장료 결제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환불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강연 문의</a:t>
            </a:r>
            <a:r>
              <a:rPr lang="en-US" altLang="ko-KR" dirty="0"/>
              <a:t>(</a:t>
            </a:r>
            <a:r>
              <a:rPr lang="ko-KR" altLang="en-US" dirty="0"/>
              <a:t>강연을 등록한 사람에게 문의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강연 후기 등록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AEE55-EEA0-4505-8BBF-EB1245D39AE0}"/>
              </a:ext>
            </a:extLst>
          </p:cNvPr>
          <p:cNvSpPr txBox="1"/>
          <p:nvPr/>
        </p:nvSpPr>
        <p:spPr>
          <a:xfrm>
            <a:off x="5776607" y="1076441"/>
            <a:ext cx="4066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회원탈퇴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공지사항</a:t>
            </a:r>
            <a:r>
              <a:rPr lang="en-US" altLang="ko-KR" dirty="0"/>
              <a:t>, FAQ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추천 강연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사용 관련 </a:t>
            </a:r>
            <a:r>
              <a:rPr lang="en-US" altLang="ko-KR" dirty="0"/>
              <a:t>Q&amp;A </a:t>
            </a:r>
            <a:r>
              <a:rPr lang="ko-KR" altLang="en-US" dirty="0"/>
              <a:t>등록 및 확인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관리자 기능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C0CB-2D5E-4F70-9ED8-177D8FFF6A9A}"/>
              </a:ext>
            </a:extLst>
          </p:cNvPr>
          <p:cNvSpPr txBox="1"/>
          <p:nvPr/>
        </p:nvSpPr>
        <p:spPr>
          <a:xfrm>
            <a:off x="838199" y="1848255"/>
            <a:ext cx="55820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관리</a:t>
            </a:r>
            <a:r>
              <a:rPr lang="en-US" altLang="ko-KR" dirty="0"/>
              <a:t>(</a:t>
            </a:r>
            <a:r>
              <a:rPr lang="ko-KR" altLang="en-US" dirty="0"/>
              <a:t>검색을 통한 조회</a:t>
            </a:r>
            <a:r>
              <a:rPr lang="en-US" altLang="ko-KR" dirty="0"/>
              <a:t>, </a:t>
            </a:r>
            <a:r>
              <a:rPr lang="ko-KR" altLang="en-US" dirty="0"/>
              <a:t>정보 수정</a:t>
            </a:r>
            <a:r>
              <a:rPr lang="en-US" altLang="ko-KR" dirty="0"/>
              <a:t>, </a:t>
            </a:r>
            <a:r>
              <a:rPr lang="ko-KR" altLang="en-US" dirty="0"/>
              <a:t>비활성화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메인화면</a:t>
            </a:r>
            <a:r>
              <a:rPr lang="ko-KR" altLang="en-US" dirty="0"/>
              <a:t> 컨텐츠 관리</a:t>
            </a:r>
            <a:r>
              <a:rPr lang="en-US" altLang="ko-KR" dirty="0"/>
              <a:t>(</a:t>
            </a:r>
            <a:r>
              <a:rPr lang="ko-KR" altLang="en-US" dirty="0"/>
              <a:t>대관시설 설명 같은</a:t>
            </a:r>
            <a:r>
              <a:rPr lang="en-US" altLang="ko-KR" dirty="0"/>
              <a:t>..?)</a:t>
            </a:r>
          </a:p>
          <a:p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답변 기능</a:t>
            </a:r>
            <a:endParaRPr lang="en-US" altLang="ko-KR" dirty="0"/>
          </a:p>
          <a:p>
            <a:r>
              <a:rPr lang="ko-KR" altLang="en-US" dirty="0"/>
              <a:t>공지사항</a:t>
            </a:r>
            <a:r>
              <a:rPr lang="en-US" altLang="ko-KR" dirty="0"/>
              <a:t>, FAQ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대관 관리</a:t>
            </a:r>
            <a:r>
              <a:rPr lang="en-US" altLang="ko-KR" dirty="0"/>
              <a:t>(</a:t>
            </a:r>
            <a:r>
              <a:rPr lang="ko-KR" altLang="en-US" dirty="0"/>
              <a:t>특정 </a:t>
            </a:r>
            <a:r>
              <a:rPr lang="ko-KR" altLang="en-US" dirty="0" err="1"/>
              <a:t>강연장</a:t>
            </a:r>
            <a:r>
              <a:rPr lang="ko-KR" altLang="en-US" dirty="0"/>
              <a:t> 시간 대별 예약자 확인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강연 예약관리</a:t>
            </a:r>
            <a:r>
              <a:rPr lang="en-US" altLang="ko-KR" dirty="0"/>
              <a:t>(</a:t>
            </a:r>
            <a:r>
              <a:rPr lang="ko-KR" altLang="en-US" dirty="0"/>
              <a:t>특정 강연 예약자 및 좌석 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강연장</a:t>
            </a:r>
            <a:r>
              <a:rPr lang="ko-KR" altLang="en-US" dirty="0"/>
              <a:t> 정보 등록 및 수정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기타 아무거나 넣고 싶은 기능???</a:t>
            </a:r>
            <a:br>
              <a:rPr lang="ko-KR"/>
            </a:br>
            <a:r>
              <a:rPr lang="ko-KR"/>
              <a:t>기브미 아이디어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153</Words>
  <Application>Microsoft Office PowerPoint</Application>
  <PresentationFormat>와이드스크린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CROWD FUNDING</dc:title>
  <dc:creator>507-06</dc:creator>
  <cp:lastModifiedBy>이형준</cp:lastModifiedBy>
  <cp:revision>13</cp:revision>
  <dcterms:created xsi:type="dcterms:W3CDTF">2020-01-31T08:29:48Z</dcterms:created>
  <dcterms:modified xsi:type="dcterms:W3CDTF">2020-03-28T05:08:30Z</dcterms:modified>
</cp:coreProperties>
</file>