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5477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172060945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864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04815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7578652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571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941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7473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1" y="1705232"/>
            <a:ext cx="9031416" cy="4694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45753" y="2020873"/>
            <a:ext cx="7365712" cy="3953207"/>
            <a:chOff x="1151435" y="1841987"/>
            <a:chExt cx="7365712" cy="395320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600" y="1841987"/>
              <a:ext cx="5732764" cy="3913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27" y="3459247"/>
              <a:ext cx="5964237" cy="257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4918894"/>
              <a:ext cx="6811963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4066" y="2563601"/>
              <a:ext cx="3937686" cy="461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rl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로 세미나 코드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파라미터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전</a:t>
              </a:r>
              <a:r>
                <a:rPr lang="ko-KR" altLang="en-US" sz="1500" dirty="0">
                  <a:solidFill>
                    <a:schemeClr val="tx1"/>
                  </a:solidFill>
                </a:rPr>
                <a:t>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9461" y="3981355"/>
              <a:ext cx="3937686" cy="461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Dao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와 연결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0144" y="3090825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Controller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1435" y="4521699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Service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361547" y="2563602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366385" y="3956776"/>
              <a:ext cx="0" cy="443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14" y="2770756"/>
            <a:ext cx="7590302" cy="13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" y="1260388"/>
            <a:ext cx="2939675" cy="5401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157" y="2215978"/>
            <a:ext cx="3501081" cy="6672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7" y="1610799"/>
            <a:ext cx="5458896" cy="216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7" y="4306213"/>
            <a:ext cx="5420369" cy="213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83" y="2108885"/>
            <a:ext cx="3878054" cy="3685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01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184</Words>
  <Application>Microsoft Office PowerPoint</Application>
  <PresentationFormat>사용자 지정</PresentationFormat>
  <Paragraphs>58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71</cp:revision>
  <dcterms:created xsi:type="dcterms:W3CDTF">2020-01-16T07:12:04Z</dcterms:created>
  <dcterms:modified xsi:type="dcterms:W3CDTF">2020-04-16T07:39:48Z</dcterms:modified>
</cp:coreProperties>
</file>