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83883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49421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19234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890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6064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1737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5</a:t>
            </a:r>
            <a:endParaRPr lang="en-US" altLang="ko-KR" dirty="0" smtClean="0"/>
          </a:p>
          <a:p>
            <a:r>
              <a:rPr lang="ko-KR" altLang="en-US" dirty="0" smtClean="0"/>
              <a:t>이조오오오오온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534420" y="5718862"/>
            <a:ext cx="2789963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289026756"/>
              </p:ext>
            </p:extLst>
          </p:nvPr>
        </p:nvGraphicFramePr>
        <p:xfrm>
          <a:off x="1203274" y="196127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메인페이지</a:t>
                      </a:r>
                      <a:r>
                        <a:rPr lang="ko-KR" altLang="en-US" sz="1500" b="0" u="none" strike="noStrike" cap="none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 HEADER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203274" y="1187317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057120" y="1289960"/>
          <a:ext cx="2869750" cy="466897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 헤더 페이지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로고와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검색창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알림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모달창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메뉴바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구현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마다의 특징을 설명해주는 페이지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세미나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 수가 가장 많은 순서대로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None/>
                      </a:pP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세미나가 노출이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메인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Footer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페이지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회사 정보를 나타냄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인기 많은 세미나 홍보 이미지를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배너로 노출 시킴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408674" y="1374973"/>
            <a:ext cx="6251490" cy="22167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737" y="1496864"/>
            <a:ext cx="6115365" cy="1967739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1531646" y="1369764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00711"/>
              </p:ext>
            </p:extLst>
          </p:nvPr>
        </p:nvGraphicFramePr>
        <p:xfrm>
          <a:off x="8057120" y="308125"/>
          <a:ext cx="2788860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88860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kb_user_w_mainHeader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89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290137201"/>
              </p:ext>
            </p:extLst>
          </p:nvPr>
        </p:nvGraphicFramePr>
        <p:xfrm>
          <a:off x="255923" y="146700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메인페이지</a:t>
                      </a:r>
                      <a:r>
                        <a:rPr lang="ko-KR" altLang="en-US" sz="1500" b="0" u="none" strike="noStrike" cap="none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 HEADER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460557"/>
              </p:ext>
            </p:extLst>
          </p:nvPr>
        </p:nvGraphicFramePr>
        <p:xfrm>
          <a:off x="6796731" y="146700"/>
          <a:ext cx="2788860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88860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kb_user_w_mainHeader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54" y="1125784"/>
            <a:ext cx="9086335" cy="196340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65" y="3428174"/>
            <a:ext cx="7324725" cy="284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422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534420" y="5718862"/>
            <a:ext cx="2789963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7c553259d1_0_81"/>
          <p:cNvSpPr/>
          <p:nvPr/>
        </p:nvSpPr>
        <p:spPr>
          <a:xfrm>
            <a:off x="1271339" y="1271965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057120" y="1289960"/>
          <a:ext cx="2869750" cy="5657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 헤더 페이지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로고와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검색창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알림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모달창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메뉴바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구현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마다의 특징을 설명해주는 페이지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세미나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 수가 가장 많은 순서대로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None/>
                      </a:pP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세미나가 노출이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메인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Footer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페이지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회사 정보를 나타냄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인기 많은 세미나 홍보 이미지를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배너로 노출 시킴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828821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458914" y="789578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5021748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121" y="3464302"/>
            <a:ext cx="6466381" cy="1512598"/>
          </a:xfrm>
          <a:prstGeom prst="rect">
            <a:avLst/>
          </a:prstGeom>
        </p:spPr>
      </p:pic>
      <p:sp>
        <p:nvSpPr>
          <p:cNvPr id="174" name="Google Shape;174;g7c553259d1_0_81"/>
          <p:cNvSpPr/>
          <p:nvPr/>
        </p:nvSpPr>
        <p:spPr>
          <a:xfrm>
            <a:off x="1476408" y="3794222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7568" y="5121873"/>
            <a:ext cx="6466381" cy="1293624"/>
          </a:xfrm>
          <a:prstGeom prst="rect">
            <a:avLst/>
          </a:prstGeom>
        </p:spPr>
      </p:pic>
      <p:sp>
        <p:nvSpPr>
          <p:cNvPr id="196" name="Google Shape;196;g7c553259d1_0_81"/>
          <p:cNvSpPr/>
          <p:nvPr/>
        </p:nvSpPr>
        <p:spPr>
          <a:xfrm>
            <a:off x="1527622" y="5312482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27622" y="1700808"/>
            <a:ext cx="6008538" cy="1584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캐러셀 배너</a:t>
            </a:r>
          </a:p>
        </p:txBody>
      </p:sp>
      <p:sp>
        <p:nvSpPr>
          <p:cNvPr id="207" name="Google Shape;207;g7c553259d1_0_81"/>
          <p:cNvSpPr/>
          <p:nvPr/>
        </p:nvSpPr>
        <p:spPr>
          <a:xfrm>
            <a:off x="1661645" y="180119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8" name="Google Shape;165;g7c553259d1_0_81"/>
          <p:cNvGraphicFramePr/>
          <p:nvPr>
            <p:extLst/>
          </p:nvPr>
        </p:nvGraphicFramePr>
        <p:xfrm>
          <a:off x="1507555" y="333028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메인페이지</a:t>
                      </a:r>
                      <a:r>
                        <a:rPr lang="ko-KR" altLang="en-US" sz="1500" b="0" u="none" strike="noStrike" cap="none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b="0" u="none" strike="noStrike" cap="none" baseline="0" smtClean="0">
                          <a:solidFill>
                            <a:schemeClr val="dk1"/>
                          </a:solidFill>
                        </a:rPr>
                        <a:t>-  </a:t>
                      </a: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컨텐츠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8145248" y="445026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kb_user_w_main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001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534420" y="5718862"/>
            <a:ext cx="2789963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7c553259d1_0_81"/>
          <p:cNvSpPr/>
          <p:nvPr/>
        </p:nvSpPr>
        <p:spPr>
          <a:xfrm>
            <a:off x="1271339" y="1271965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057120" y="1289963"/>
          <a:ext cx="2869750" cy="5504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 헤더 페이지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로고와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검색창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알림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모달창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메뉴바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구현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메인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Footer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페이지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회사 정보를 나타냄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마다의 특징을 설명해주는 페이지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세미나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 수가 가장 많은 순서대로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None/>
                      </a:pP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세미나가 노출이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인기 많은 세미나 홍보 이미지를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배너로 노출 시킴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828821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1767133" y="1557612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458914" y="789578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5021748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354626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732432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998" y="2089667"/>
            <a:ext cx="6246845" cy="1587572"/>
          </a:xfrm>
          <a:prstGeom prst="rect">
            <a:avLst/>
          </a:prstGeom>
        </p:spPr>
      </p:pic>
      <p:graphicFrame>
        <p:nvGraphicFramePr>
          <p:cNvPr id="15" name="Google Shape;165;g7c553259d1_0_81"/>
          <p:cNvGraphicFramePr/>
          <p:nvPr>
            <p:extLst/>
          </p:nvPr>
        </p:nvGraphicFramePr>
        <p:xfrm>
          <a:off x="1275710" y="244417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메인페이지</a:t>
                      </a:r>
                      <a:r>
                        <a:rPr lang="ko-KR" altLang="en-US" sz="1500" b="0" u="none" strike="noStrike" cap="none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b="0" u="none" strike="noStrike" cap="none" baseline="0" smtClean="0">
                          <a:solidFill>
                            <a:schemeClr val="dk1"/>
                          </a:solidFill>
                        </a:rPr>
                        <a:t>-  FOOTER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8041622" y="356415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kb_user_w_main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151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534420" y="5718862"/>
            <a:ext cx="2789963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7c553259d1_0_81"/>
          <p:cNvSpPr/>
          <p:nvPr/>
        </p:nvSpPr>
        <p:spPr>
          <a:xfrm>
            <a:off x="1271339" y="1271965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057120" y="1289960"/>
          <a:ext cx="286975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해당 세미나존의 정보를 보이게 함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kb_user_w_semiZoneIntro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828821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81108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458914" y="789578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354626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732432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753" y="1472067"/>
            <a:ext cx="6106121" cy="4867275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1606549" y="1668121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Google Shape;165;g7c553259d1_0_81"/>
          <p:cNvGraphicFramePr/>
          <p:nvPr>
            <p:extLst/>
          </p:nvPr>
        </p:nvGraphicFramePr>
        <p:xfrm>
          <a:off x="1275710" y="244417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smtClean="0">
                          <a:solidFill>
                            <a:schemeClr val="dk1"/>
                          </a:solidFill>
                        </a:rPr>
                        <a:t>세미나존 정보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8213589" y="356415"/>
          <a:ext cx="2666077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66607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kb_user_w_semiZoneIntro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93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534420" y="5718862"/>
            <a:ext cx="2789963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7c553259d1_0_81"/>
          <p:cNvSpPr/>
          <p:nvPr/>
        </p:nvSpPr>
        <p:spPr>
          <a:xfrm>
            <a:off x="1337677" y="128996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057120" y="1289963"/>
          <a:ext cx="2869750" cy="27113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후기 화면 목록을 보여지게 함</a:t>
                      </a:r>
                      <a:endParaRPr lang="en-US" altLang="ko-KR" sz="1500" b="0" u="none" strike="noStrike" cap="none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smtClean="0">
                          <a:solidFill>
                            <a:schemeClr val="dk1"/>
                          </a:solidFill>
                        </a:rPr>
                        <a:t>Select</a:t>
                      </a: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박스에는 해당 세미나존 이름들이 있고 그걸 선택하게 되면 그 해당 세미나존 이름 후기 글만 보이게 함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kb_user_w_semiZoneComm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828821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81108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458914" y="789578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354626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732432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109" y="2155160"/>
            <a:ext cx="5595342" cy="3619500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1963881" y="2442789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Google Shape;165;g7c553259d1_0_81"/>
          <p:cNvGraphicFramePr/>
          <p:nvPr>
            <p:extLst/>
          </p:nvPr>
        </p:nvGraphicFramePr>
        <p:xfrm>
          <a:off x="1275710" y="244417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smtClean="0">
                          <a:solidFill>
                            <a:schemeClr val="dk1"/>
                          </a:solidFill>
                        </a:rPr>
                        <a:t>세미나존 후기 목록</a:t>
                      </a: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8213589" y="356415"/>
          <a:ext cx="2572943" cy="624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72943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kb_user_w_semiZoneComm</a:t>
                      </a:r>
                      <a:endParaRPr lang="en-US" altLang="ko-KR" sz="14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054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534420" y="5718862"/>
            <a:ext cx="2789963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7c553259d1_0_81"/>
          <p:cNvSpPr/>
          <p:nvPr/>
        </p:nvSpPr>
        <p:spPr>
          <a:xfrm>
            <a:off x="1337677" y="128996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057120" y="1289960"/>
          <a:ext cx="286975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해당 타이틀 내용을 보임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828821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81108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458914" y="789578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354626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732432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277" y="2034748"/>
            <a:ext cx="6090853" cy="3708829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1902893" y="2647727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" name="Google Shape;165;g7c553259d1_0_81"/>
          <p:cNvGraphicFramePr/>
          <p:nvPr>
            <p:extLst/>
          </p:nvPr>
        </p:nvGraphicFramePr>
        <p:xfrm>
          <a:off x="1275710" y="244417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smtClean="0">
                          <a:solidFill>
                            <a:schemeClr val="dk1"/>
                          </a:solidFill>
                        </a:rPr>
                        <a:t>세미나존 후기 목록</a:t>
                      </a: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8376574" y="244417"/>
          <a:ext cx="2545426" cy="5943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4542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kb_user_w_semiZoneCommReg</a:t>
                      </a:r>
                      <a:endParaRPr lang="en-US" altLang="ko-KR" sz="12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608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</TotalTime>
  <Words>287</Words>
  <Application>Microsoft Office PowerPoint</Application>
  <PresentationFormat>와이드스크린</PresentationFormat>
  <Paragraphs>126</Paragraphs>
  <Slides>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Malgun Gothic</vt:lpstr>
      <vt:lpstr>Malgun Gothic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508-10</cp:lastModifiedBy>
  <cp:revision>65</cp:revision>
  <dcterms:created xsi:type="dcterms:W3CDTF">2020-01-16T07:12:04Z</dcterms:created>
  <dcterms:modified xsi:type="dcterms:W3CDTF">2020-04-02T07:33:01Z</dcterms:modified>
</cp:coreProperties>
</file>