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94" r:id="rId2"/>
    <p:sldId id="335" r:id="rId3"/>
    <p:sldId id="336" r:id="rId4"/>
    <p:sldId id="337" r:id="rId5"/>
    <p:sldId id="338" r:id="rId6"/>
    <p:sldId id="378" r:id="rId7"/>
    <p:sldId id="339" r:id="rId8"/>
    <p:sldId id="340" r:id="rId9"/>
    <p:sldId id="361" r:id="rId10"/>
    <p:sldId id="362" r:id="rId11"/>
    <p:sldId id="363" r:id="rId12"/>
    <p:sldId id="364" r:id="rId13"/>
    <p:sldId id="365" r:id="rId14"/>
    <p:sldId id="341" r:id="rId15"/>
    <p:sldId id="379" r:id="rId16"/>
    <p:sldId id="342" r:id="rId17"/>
    <p:sldId id="380" r:id="rId18"/>
    <p:sldId id="343" r:id="rId19"/>
    <p:sldId id="381" r:id="rId20"/>
    <p:sldId id="382" r:id="rId21"/>
    <p:sldId id="384" r:id="rId22"/>
    <p:sldId id="392" r:id="rId23"/>
    <p:sldId id="393" r:id="rId24"/>
    <p:sldId id="344" r:id="rId25"/>
    <p:sldId id="347" r:id="rId26"/>
    <p:sldId id="348" r:id="rId27"/>
    <p:sldId id="349" r:id="rId28"/>
    <p:sldId id="350" r:id="rId29"/>
    <p:sldId id="351" r:id="rId30"/>
    <p:sldId id="386" r:id="rId31"/>
    <p:sldId id="385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6" r:id="rId42"/>
    <p:sldId id="367" r:id="rId43"/>
    <p:sldId id="377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11" r:id="rId53"/>
    <p:sldId id="312" r:id="rId54"/>
    <p:sldId id="313" r:id="rId55"/>
    <p:sldId id="314" r:id="rId56"/>
    <p:sldId id="315" r:id="rId57"/>
    <p:sldId id="316" r:id="rId58"/>
    <p:sldId id="387" r:id="rId59"/>
    <p:sldId id="388" r:id="rId60"/>
    <p:sldId id="389" r:id="rId61"/>
    <p:sldId id="390" r:id="rId62"/>
    <p:sldId id="317" r:id="rId63"/>
    <p:sldId id="318" r:id="rId64"/>
    <p:sldId id="397" r:id="rId65"/>
    <p:sldId id="398" r:id="rId66"/>
    <p:sldId id="399" r:id="rId67"/>
    <p:sldId id="319" r:id="rId68"/>
    <p:sldId id="391" r:id="rId69"/>
    <p:sldId id="320" r:id="rId70"/>
    <p:sldId id="321" r:id="rId71"/>
    <p:sldId id="322" r:id="rId72"/>
    <p:sldId id="394" r:id="rId73"/>
    <p:sldId id="323" r:id="rId74"/>
    <p:sldId id="395" r:id="rId75"/>
    <p:sldId id="324" r:id="rId76"/>
    <p:sldId id="325" r:id="rId77"/>
    <p:sldId id="396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3513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/>
              <a:t>e – Zone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en-US" altLang="ko-KR" dirty="0" err="1"/>
              <a:t>Focusout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 err="1"/>
              <a:t>idChk</a:t>
            </a:r>
            <a:r>
              <a:rPr lang="en-US" altLang="ko-KR" dirty="0"/>
              <a:t>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-&gt; id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아이디 최소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자 이상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 팝업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-&gt; 5</a:t>
            </a:r>
            <a:r>
              <a:rPr lang="ko-KR" altLang="en-US" dirty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>
                <a:sym typeface="Wingdings" panose="05000000000000000000" pitchFamily="2" charset="2"/>
              </a:rPr>
              <a:t>.’ </a:t>
            </a:r>
            <a:r>
              <a:rPr lang="ko-KR" altLang="en-US" dirty="0">
                <a:sym typeface="Wingdings" panose="05000000000000000000" pitchFamily="2" charset="2"/>
              </a:rPr>
              <a:t>팝업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사용 가능한 아이디인 경우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>
                <a:sym typeface="Wingdings" panose="05000000000000000000" pitchFamily="2" charset="2"/>
              </a:rPr>
              <a:t>팝업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>
                <a:sym typeface="Wingdings" panose="05000000000000000000" pitchFamily="2" charset="2"/>
              </a:rPr>
              <a:t>웹서블릿</a:t>
            </a:r>
            <a:r>
              <a:rPr lang="en-US" altLang="ko-KR" dirty="0">
                <a:sym typeface="Wingdings" panose="05000000000000000000" pitchFamily="2" charset="2"/>
              </a:rPr>
              <a:t>(IdChk.java), </a:t>
            </a:r>
            <a:r>
              <a:rPr lang="ko-KR" altLang="en-US" dirty="0">
                <a:sym typeface="Wingdings" panose="05000000000000000000" pitchFamily="2" charset="2"/>
              </a:rPr>
              <a:t>내부에서 </a:t>
            </a:r>
            <a:r>
              <a:rPr lang="en-US" altLang="ko-KR" dirty="0" err="1">
                <a:sym typeface="Wingdings" panose="05000000000000000000" pitchFamily="2" charset="2"/>
              </a:rPr>
              <a:t>MemberDao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이용하여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>
                <a:sym typeface="Wingdings" panose="05000000000000000000" pitchFamily="2" charset="2"/>
              </a:rPr>
              <a:t>JSON</a:t>
            </a:r>
            <a:r>
              <a:rPr lang="ko-KR" altLang="en-US" dirty="0">
                <a:sym typeface="Wingdings" panose="05000000000000000000" pitchFamily="2" charset="2"/>
              </a:rPr>
              <a:t>생성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완료페이지</a:t>
            </a: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뷰</a:t>
            </a:r>
            <a:r>
              <a:rPr lang="ko-KR" altLang="en-US" dirty="0"/>
              <a:t> 이동과 </a:t>
            </a:r>
            <a:r>
              <a:rPr lang="en-US" altLang="ko-KR" dirty="0" err="1"/>
              <a:t>InsertMember</a:t>
            </a:r>
            <a:r>
              <a:rPr lang="en-US" altLang="ko-KR" dirty="0"/>
              <a:t>()</a:t>
            </a:r>
            <a:r>
              <a:rPr lang="ko-KR" altLang="en-US" dirty="0"/>
              <a:t>를 위한 컨트롤러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따로 </a:t>
            </a:r>
            <a:r>
              <a:rPr lang="en-US" altLang="ko-KR" dirty="0"/>
              <a:t>Service </a:t>
            </a:r>
            <a:r>
              <a:rPr lang="ko-KR" altLang="en-US" dirty="0"/>
              <a:t>객체를 두지 않고 직접 </a:t>
            </a:r>
            <a:r>
              <a:rPr lang="en-US" altLang="ko-KR" dirty="0"/>
              <a:t>Dao</a:t>
            </a:r>
            <a:r>
              <a:rPr lang="ko-KR" altLang="en-US" dirty="0"/>
              <a:t>를 이용해서 </a:t>
            </a:r>
            <a:r>
              <a:rPr lang="en-US" altLang="ko-KR" dirty="0"/>
              <a:t>insert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완료페이지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SignUp</a:t>
            </a:r>
            <a:r>
              <a:rPr lang="en-US" altLang="ko-KR" dirty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회원가입에 필요한 정보를 </a:t>
                      </a:r>
                      <a:r>
                        <a:rPr lang="ko-KR" altLang="en-US" sz="1300" b="0" u="none" strike="noStrike" cap="none" dirty="0" err="1"/>
                        <a:t>입력받는</a:t>
                      </a:r>
                      <a:r>
                        <a:rPr lang="ko-KR" altLang="en-US" sz="1300" b="0" u="none" strike="noStrike" cap="none" dirty="0"/>
                        <a:t> 폼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아이디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비밀번호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 err="1"/>
                        <a:t>이메일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닉네임을 </a:t>
                      </a:r>
                      <a:r>
                        <a:rPr lang="ko-KR" altLang="en-US" sz="1300" b="0" u="none" strike="noStrike" cap="none" baseline="0" dirty="0" err="1"/>
                        <a:t>입력받고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 err="1"/>
                        <a:t>셀렉트</a:t>
                      </a:r>
                      <a:r>
                        <a:rPr lang="ko-KR" altLang="en-US" sz="1300" b="0" u="none" strike="noStrike" cap="none" baseline="0" dirty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정규표현식을</a:t>
                      </a:r>
                      <a:r>
                        <a:rPr lang="ko-KR" altLang="en-US" sz="1300" b="0" u="none" strike="noStrike" cap="none" dirty="0"/>
                        <a:t> 이용하여 특수문자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영문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숫자를 최소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개씩 </a:t>
                      </a:r>
                      <a:r>
                        <a:rPr lang="ko-KR" altLang="en-US" sz="1300" b="0" u="none" strike="noStrike" cap="none" dirty="0" err="1"/>
                        <a:t>입력받아</a:t>
                      </a:r>
                      <a:r>
                        <a:rPr lang="ko-KR" altLang="en-US" sz="1300" b="0" u="none" strike="noStrike" cap="none" dirty="0"/>
                        <a:t> 최소 </a:t>
                      </a:r>
                      <a:r>
                        <a:rPr lang="en-US" altLang="ko-KR" sz="1300" b="0" u="none" strike="noStrike" cap="none" dirty="0"/>
                        <a:t>10</a:t>
                      </a:r>
                      <a:r>
                        <a:rPr lang="ko-KR" altLang="en-US" sz="1300" b="0" u="none" strike="noStrike" cap="none" dirty="0"/>
                        <a:t>자의 비밀번호를 입력 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이메일의</a:t>
                      </a:r>
                      <a:r>
                        <a:rPr lang="ko-KR" altLang="en-US" sz="1300" b="0" u="none" strike="noStrike" cap="none" dirty="0"/>
                        <a:t> 경우도 </a:t>
                      </a:r>
                      <a:r>
                        <a:rPr lang="ko-KR" altLang="en-US" sz="1300" b="0" u="none" strike="noStrike" cap="none" dirty="0" err="1"/>
                        <a:t>정규표현식을</a:t>
                      </a:r>
                      <a:r>
                        <a:rPr lang="ko-KR" altLang="en-US" sz="1300" b="0" u="none" strike="noStrike" cap="none" dirty="0"/>
                        <a:t> 사용하여 </a:t>
                      </a:r>
                      <a:r>
                        <a:rPr lang="en-US" altLang="ko-KR" sz="1300" b="0" u="none" strike="noStrike" cap="none" dirty="0" err="1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/>
                        <a:t> </a:t>
                      </a:r>
                      <a:r>
                        <a:rPr lang="ko-KR" altLang="en-US" sz="1300" b="0" u="none" strike="noStrike" cap="none" dirty="0"/>
                        <a:t>형태의 </a:t>
                      </a:r>
                      <a:r>
                        <a:rPr lang="ko-KR" altLang="en-US" sz="1300" b="0" u="none" strike="noStrike" cap="none" dirty="0" err="1"/>
                        <a:t>이메일을</a:t>
                      </a:r>
                      <a:r>
                        <a:rPr lang="ko-KR" altLang="en-US" sz="1300" b="0" u="none" strike="noStrike" cap="none" dirty="0"/>
                        <a:t> </a:t>
                      </a:r>
                      <a:r>
                        <a:rPr lang="ko-KR" altLang="en-US" sz="1300" b="0" u="none" strike="noStrike" cap="none" dirty="0" err="1"/>
                        <a:t>입력받도록</a:t>
                      </a:r>
                      <a:r>
                        <a:rPr lang="ko-KR" altLang="en-US" sz="1300" b="0" u="none" strike="noStrike" cap="none" dirty="0"/>
                        <a:t> 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7" y="886492"/>
            <a:ext cx="3283814" cy="584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Layout</a:t>
            </a:r>
            <a:r>
              <a:rPr lang="ko-KR" altLang="en-US" dirty="0"/>
              <a:t>과 </a:t>
            </a:r>
            <a:r>
              <a:rPr lang="en-US" altLang="ko-KR" dirty="0"/>
              <a:t>spinner</a:t>
            </a:r>
            <a:r>
              <a:rPr lang="ko-KR" altLang="en-US" dirty="0"/>
              <a:t>를 활용하여 회원가입 폼 제작</a:t>
            </a:r>
          </a:p>
        </p:txBody>
      </p:sp>
    </p:spTree>
    <p:extLst>
      <p:ext uri="{BB962C8B-B14F-4D97-AF65-F5344CB8AC3E}">
        <p14:creationId xmlns:p14="http://schemas.microsoft.com/office/powerpoint/2010/main" val="358568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 완료 페이지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로그인 버튼을 눌러서 로그인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회원가입이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Linear Layout</a:t>
            </a:r>
            <a:r>
              <a:rPr lang="ko-KR" altLang="en-US" dirty="0"/>
              <a:t>을 통한 회원가입 완료페이지 제작</a:t>
            </a:r>
          </a:p>
        </p:txBody>
      </p:sp>
    </p:spTree>
    <p:extLst>
      <p:ext uri="{BB962C8B-B14F-4D97-AF65-F5344CB8AC3E}">
        <p14:creationId xmlns:p14="http://schemas.microsoft.com/office/powerpoint/2010/main" val="415112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공간선택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날짜선택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 등록 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세미나 명</a:t>
            </a:r>
            <a:r>
              <a:rPr lang="en-US" altLang="ko-KR" dirty="0"/>
              <a:t>, </a:t>
            </a:r>
            <a:r>
              <a:rPr lang="ko-KR" altLang="en-US" dirty="0"/>
              <a:t>부제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카테고리를 선택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세미나소개</a:t>
            </a:r>
            <a:r>
              <a:rPr lang="en-US" altLang="ko-KR" dirty="0"/>
              <a:t>, </a:t>
            </a:r>
            <a:r>
              <a:rPr lang="ko-KR" altLang="en-US" dirty="0"/>
              <a:t>최대 인원수</a:t>
            </a:r>
            <a:r>
              <a:rPr lang="en-US" altLang="ko-KR" dirty="0"/>
              <a:t>, </a:t>
            </a:r>
            <a:r>
              <a:rPr lang="ko-KR" altLang="en-US" dirty="0"/>
              <a:t>참가비를 설정하여 등록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67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회원가입에 필요한 정보를 </a:t>
                      </a:r>
                      <a:r>
                        <a:rPr lang="ko-KR" altLang="en-US" sz="1100" b="0" u="none" strike="noStrike" cap="none" dirty="0" err="1"/>
                        <a:t>입력받는</a:t>
                      </a:r>
                      <a:r>
                        <a:rPr lang="ko-KR" altLang="en-US" sz="1100" b="0" u="none" strike="noStrike" cap="none" dirty="0"/>
                        <a:t> 폼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아이디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비밀번호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이메일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닉네임을 </a:t>
                      </a:r>
                      <a:r>
                        <a:rPr lang="ko-KR" altLang="en-US" sz="1100" b="0" u="none" strike="noStrike" cap="none" baseline="0" dirty="0" err="1"/>
                        <a:t>입력받고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셀렉트</a:t>
                      </a:r>
                      <a:r>
                        <a:rPr lang="ko-KR" altLang="en-US" sz="1100" b="0" u="none" strike="noStrike" cap="none" baseline="0" dirty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/>
                        <a:t>팝업창이</a:t>
                      </a:r>
                      <a:r>
                        <a:rPr lang="ko-KR" altLang="en-US" sz="1100" b="0" u="none" strike="noStrike" cap="none" baseline="0" dirty="0"/>
                        <a:t> 생성되며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해당 </a:t>
                      </a:r>
                      <a:r>
                        <a:rPr lang="ko-KR" altLang="en-US" sz="1100" b="0" u="none" strike="noStrike" cap="none" baseline="0" dirty="0" err="1"/>
                        <a:t>팝업창에서</a:t>
                      </a:r>
                      <a:r>
                        <a:rPr lang="ko-KR" altLang="en-US" sz="1100" b="0" u="none" strike="noStrike" cap="none" baseline="0" dirty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r>
                        <a:rPr lang="ko-KR" altLang="en-US" sz="1100" b="0" u="none" strike="noStrike" cap="none" baseline="0" dirty="0"/>
                        <a:t> </a:t>
                      </a:r>
                      <a:endParaRPr lang="en-US" altLang="ko-KR" sz="11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이메일의</a:t>
                      </a:r>
                      <a:r>
                        <a:rPr lang="ko-KR" altLang="en-US" sz="1100" b="0" u="none" strike="noStrike" cap="none" dirty="0"/>
                        <a:t> 경우도 </a:t>
                      </a:r>
                      <a:r>
                        <a:rPr lang="ko-KR" altLang="en-US" sz="1100" b="0" u="none" strike="noStrike" cap="none" dirty="0" err="1"/>
                        <a:t>정규표현식을</a:t>
                      </a:r>
                      <a:r>
                        <a:rPr lang="ko-KR" altLang="en-US" sz="1100" b="0" u="none" strike="noStrike" cap="none" dirty="0"/>
                        <a:t> 사용하여 </a:t>
                      </a:r>
                      <a:r>
                        <a:rPr lang="en-US" altLang="ko-KR" sz="1100" b="0" u="none" strike="noStrike" cap="none" dirty="0" err="1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/>
                        <a:t> </a:t>
                      </a:r>
                      <a:r>
                        <a:rPr lang="ko-KR" altLang="en-US" sz="1100" b="0" u="none" strike="noStrike" cap="none" dirty="0"/>
                        <a:t>형태의 </a:t>
                      </a:r>
                      <a:r>
                        <a:rPr lang="ko-KR" altLang="en-US" sz="1100" b="0" u="none" strike="noStrike" cap="none" dirty="0" err="1"/>
                        <a:t>이메일을</a:t>
                      </a:r>
                      <a:r>
                        <a:rPr lang="ko-KR" altLang="en-US" sz="1100" b="0" u="none" strike="noStrike" cap="none" dirty="0"/>
                        <a:t> </a:t>
                      </a:r>
                      <a:r>
                        <a:rPr lang="ko-KR" altLang="en-US" sz="1100" b="0" u="none" strike="noStrike" cap="none" dirty="0" err="1"/>
                        <a:t>입력받도록</a:t>
                      </a:r>
                      <a:r>
                        <a:rPr lang="ko-KR" altLang="en-US" sz="1100" b="0" u="none" strike="noStrike" cap="none" dirty="0"/>
                        <a:t> 한다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이미지를 </a:t>
                      </a:r>
                      <a:r>
                        <a:rPr lang="ko-KR" altLang="en-US" sz="1100" b="0" u="none" strike="noStrike" cap="none" dirty="0" err="1"/>
                        <a:t>업로드하는</a:t>
                      </a:r>
                      <a:r>
                        <a:rPr lang="ko-KR" altLang="en-US" sz="1100" b="0" u="none" strike="noStrike" cap="none" dirty="0"/>
                        <a:t> 경우 내가 </a:t>
                      </a:r>
                      <a:r>
                        <a:rPr lang="ko-KR" altLang="en-US" sz="1100" b="0" u="none" strike="noStrike" cap="none" dirty="0" err="1"/>
                        <a:t>업로드한</a:t>
                      </a:r>
                      <a:r>
                        <a:rPr lang="ko-KR" altLang="en-US" sz="1100" b="0" u="none" strike="noStrike" cap="none" dirty="0"/>
                        <a:t> 이미지를 </a:t>
                      </a:r>
                      <a:r>
                        <a:rPr lang="ko-KR" altLang="en-US" sz="1100" b="0" u="none" strike="noStrike" cap="none" dirty="0" err="1"/>
                        <a:t>미리볼</a:t>
                      </a:r>
                      <a:r>
                        <a:rPr lang="ko-KR" altLang="en-US" sz="1100" b="0" u="none" strike="noStrike" cap="none" dirty="0"/>
                        <a:t>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페이지를 이동하지 않고 장소와 날짜를 선택 시 </a:t>
            </a:r>
            <a:r>
              <a:rPr lang="en-US" altLang="ko-KR" dirty="0"/>
              <a:t>AJAX</a:t>
            </a:r>
            <a:r>
              <a:rPr lang="ko-KR" altLang="en-US" dirty="0"/>
              <a:t>를 통해서 예약된 시간정보를 호출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호출된 정보를 이용하여 선택 불가능한 시간 표시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시간이 이미 예약된 시간과 겹치는 경우 </a:t>
            </a:r>
            <a:r>
              <a:rPr lang="ko-KR" altLang="en-US" dirty="0" err="1"/>
              <a:t>알림창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356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시간 이상</a:t>
            </a:r>
            <a:r>
              <a:rPr lang="en-US" altLang="ko-KR" dirty="0"/>
              <a:t>, </a:t>
            </a:r>
            <a:r>
              <a:rPr lang="ko-KR" altLang="en-US" dirty="0"/>
              <a:t>중복되지 않은 시간을 선택한 경우 선택 가능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830" y="2820022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 – </a:t>
            </a:r>
            <a:r>
              <a:rPr lang="ko-KR" altLang="en-US" dirty="0"/>
              <a:t>등록 폼을 작성하는 시기에는 해당 시간이 비어있었지만</a:t>
            </a:r>
            <a:r>
              <a:rPr lang="en-US" altLang="ko-KR" dirty="0"/>
              <a:t>, </a:t>
            </a:r>
            <a:r>
              <a:rPr lang="ko-KR" altLang="en-US" dirty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830" y="4674223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해결 방안</a:t>
            </a:r>
            <a:r>
              <a:rPr lang="en-US" altLang="ko-KR" dirty="0"/>
              <a:t> – </a:t>
            </a:r>
            <a:r>
              <a:rPr lang="ko-KR" altLang="en-US" dirty="0"/>
              <a:t>서버 단에서 등록 바로 이전에 예약하는 시간이 적합한지 추가적 검증이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ezen-033\Desktop\코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4513250"/>
            <a:ext cx="7092439" cy="2090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7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 등록 제어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C:\Users\ezen-033\Desktop\시간재설정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430865"/>
            <a:ext cx="6693889" cy="50564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4333" y="1801799"/>
            <a:ext cx="1828800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1634067"/>
            <a:ext cx="412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버튼의 이벤트 전파를 </a:t>
            </a:r>
            <a:r>
              <a:rPr lang="en-US" altLang="ko-KR" dirty="0" err="1" smtClean="0"/>
              <a:t>event.preventDefault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막고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등록 직전에 예약된 시간정보를 한번 더 받아온다</a:t>
            </a:r>
            <a:r>
              <a:rPr lang="en-US" altLang="ko-KR" dirty="0" smtClean="0"/>
              <a:t>.(*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unableTime</a:t>
            </a:r>
            <a:r>
              <a:rPr lang="ko-KR" altLang="en-US" dirty="0" smtClean="0"/>
              <a:t>에 기존 예약된 시간들이 저장되어 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smtClean="0"/>
              <a:t>이전 정보의 예약 개수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unableTime.length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새로 받아온 예약 개수 </a:t>
            </a:r>
            <a:r>
              <a:rPr lang="en-US" altLang="ko-KR" dirty="0" smtClean="0"/>
              <a:t>(unableTime2.length)</a:t>
            </a:r>
            <a:r>
              <a:rPr lang="ko-KR" altLang="en-US" dirty="0" smtClean="0"/>
              <a:t>가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새로운 예약이 생겼다는 뜻이므로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통해 해당 배열들의 길이가 같으면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시간정보가 변경되었음을 알림을 통해 알린다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34533" y="4673600"/>
            <a:ext cx="4734148" cy="104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1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 등록 제어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1634067"/>
            <a:ext cx="412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submit </a:t>
            </a:r>
            <a:r>
              <a:rPr lang="ko-KR" altLang="en-US" dirty="0"/>
              <a:t>버튼의 이벤트 전파를 </a:t>
            </a:r>
            <a:r>
              <a:rPr lang="en-US" altLang="ko-KR" dirty="0" err="1"/>
              <a:t>event.preventDefault</a:t>
            </a:r>
            <a:r>
              <a:rPr lang="en-US" altLang="ko-KR" dirty="0"/>
              <a:t>()</a:t>
            </a:r>
            <a:r>
              <a:rPr lang="ko-KR" altLang="en-US" dirty="0" err="1"/>
              <a:t>메소드를</a:t>
            </a:r>
            <a:r>
              <a:rPr lang="ko-KR" altLang="en-US" dirty="0"/>
              <a:t> 통해 막고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등록 직전에 예약된 시간정보를 한번 더 받아온다</a:t>
            </a:r>
            <a:r>
              <a:rPr lang="en-US" altLang="ko-KR" dirty="0"/>
              <a:t>.(*</a:t>
            </a:r>
            <a:r>
              <a:rPr lang="ko-KR" altLang="en-US" dirty="0"/>
              <a:t>변수 </a:t>
            </a:r>
            <a:r>
              <a:rPr lang="en-US" altLang="ko-KR" dirty="0" err="1"/>
              <a:t>unableTime</a:t>
            </a:r>
            <a:r>
              <a:rPr lang="ko-KR" altLang="en-US" dirty="0"/>
              <a:t>에 기존 예약된 시간들이 저장되어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이전 정보의 예약 개수 </a:t>
            </a:r>
            <a:r>
              <a:rPr lang="en-US" altLang="ko-KR" dirty="0"/>
              <a:t>(</a:t>
            </a:r>
            <a:r>
              <a:rPr lang="en-US" altLang="ko-KR" dirty="0" err="1"/>
              <a:t>unableTime.length</a:t>
            </a:r>
            <a:r>
              <a:rPr lang="en-US" altLang="ko-KR" dirty="0"/>
              <a:t>)</a:t>
            </a:r>
            <a:r>
              <a:rPr lang="ko-KR" altLang="en-US" dirty="0"/>
              <a:t>와 새로 받아온 예약 개수 </a:t>
            </a:r>
            <a:r>
              <a:rPr lang="en-US" altLang="ko-KR" dirty="0"/>
              <a:t>(unableTime2.length)</a:t>
            </a:r>
            <a:r>
              <a:rPr lang="ko-KR" altLang="en-US" dirty="0"/>
              <a:t>가 다르다면</a:t>
            </a:r>
            <a:r>
              <a:rPr lang="en-US" altLang="ko-KR" dirty="0"/>
              <a:t>, </a:t>
            </a:r>
            <a:r>
              <a:rPr lang="ko-KR" altLang="en-US" dirty="0"/>
              <a:t>중간에 새로운 예약이 생겼다는 뜻이므로</a:t>
            </a:r>
            <a:r>
              <a:rPr lang="en-US" altLang="ko-KR" dirty="0"/>
              <a:t>, </a:t>
            </a:r>
            <a:r>
              <a:rPr lang="ko-KR" altLang="en-US" dirty="0" err="1"/>
              <a:t>조건문을</a:t>
            </a:r>
            <a:r>
              <a:rPr lang="ko-KR" altLang="en-US" dirty="0"/>
              <a:t> 통해 해당 배열들의 길이가 같으면 </a:t>
            </a:r>
            <a:r>
              <a:rPr lang="en-US" altLang="ko-KR" dirty="0"/>
              <a:t>submit()</a:t>
            </a:r>
            <a:r>
              <a:rPr lang="ko-KR" altLang="en-US" dirty="0"/>
              <a:t>을 실행</a:t>
            </a:r>
            <a:r>
              <a:rPr lang="en-US" altLang="ko-KR" dirty="0"/>
              <a:t>, </a:t>
            </a:r>
            <a:r>
              <a:rPr lang="ko-KR" altLang="en-US" dirty="0"/>
              <a:t>그렇지 않으면 시간정보가 변경되었음을 알림을 통해 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C:\Users\ezen-033\Desktop\시간재설정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6" y="1492369"/>
            <a:ext cx="6036934" cy="50378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45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등록완료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예약을 위한 계좌번호 발급 확인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세미나 등록이 완료되었습니다</a:t>
            </a:r>
            <a:r>
              <a:rPr lang="en-US" altLang="ko-KR" sz="2000" dirty="0"/>
              <a:t>!</a:t>
            </a:r>
          </a:p>
          <a:p>
            <a:pPr algn="ctr"/>
            <a:r>
              <a:rPr lang="ko-KR" altLang="en-US" sz="2000" dirty="0"/>
              <a:t>등록된 내용으로 예약을 진행하기 위해서 아래의 계좌번호로 입금이 필요합니다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우리은행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완료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세미나가 정상적으로 등록되었을 경우 이동하는 페이지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공간선택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날짜선택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등록완료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예약을 위한 계좌번호 확인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세미나 등록이 완료되었습니다</a:t>
            </a:r>
            <a:r>
              <a:rPr lang="en-US" altLang="ko-KR" sz="1400" dirty="0"/>
              <a:t>!</a:t>
            </a:r>
          </a:p>
          <a:p>
            <a:pPr algn="ctr"/>
            <a:r>
              <a:rPr lang="ko-KR" altLang="en-US" sz="1400" dirty="0"/>
              <a:t>등록된 내용으로 예약을 진행하기 위해</a:t>
            </a:r>
            <a:endParaRPr lang="en-US" altLang="ko-KR" sz="1400" dirty="0"/>
          </a:p>
          <a:p>
            <a:pPr algn="ctr"/>
            <a:r>
              <a:rPr lang="ko-KR" altLang="en-US" sz="1400" dirty="0"/>
              <a:t>아래의 계좌번호로 입금이 필요합니다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우리은행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프로필 관리를 위한 메뉴로 클릭 시 </a:t>
                      </a:r>
                      <a:r>
                        <a:rPr lang="ko-KR" altLang="en-US" sz="1100" b="0" u="none" strike="noStrike" cap="none" dirty="0" err="1"/>
                        <a:t>팝업창</a:t>
                      </a:r>
                      <a:r>
                        <a:rPr lang="ko-KR" altLang="en-US" sz="1100" b="0" u="none" strike="noStrike" cap="none" dirty="0"/>
                        <a:t> 생성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호스트를 위한 장소선택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세미나 이름을 확인할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밋업</a:t>
                      </a:r>
                      <a:r>
                        <a:rPr lang="ko-KR" altLang="en-US" sz="1100" b="0" u="none" strike="noStrike" cap="none" dirty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 err="1"/>
                        <a:t>밋업에</a:t>
                      </a:r>
                      <a:r>
                        <a:rPr lang="ko-KR" altLang="en-US" sz="1100" b="0" u="none" strike="noStrike" cap="none" dirty="0"/>
                        <a:t> 대한 장소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이름 등을 확인할 </a:t>
                      </a:r>
                      <a:r>
                        <a:rPr lang="ko-KR" altLang="en-US" sz="1100" b="0" u="none" strike="noStrike" cap="none" baseline="0" dirty="0" err="1"/>
                        <a:t>수있다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문의</a:t>
                      </a:r>
                      <a:r>
                        <a:rPr lang="ko-KR" altLang="en-US" sz="1100" b="0" u="none" strike="noStrike" cap="none" baseline="0" dirty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장소에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세미나에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ko-KR" altLang="en-US" sz="1100" b="0" u="none" strike="noStrike" cap="none" baseline="0" dirty="0"/>
                        <a:t>로 이루어져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이용후기를 관리하는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이용후기는 </a:t>
                      </a:r>
                      <a:r>
                        <a:rPr lang="ko-KR" altLang="en-US" sz="1100" b="0" u="none" strike="noStrike" cap="none" dirty="0" err="1"/>
                        <a:t>세미나존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세미나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후기로 총 </a:t>
                      </a:r>
                      <a:r>
                        <a:rPr lang="en-US" altLang="ko-KR" sz="1100" b="0" u="none" strike="noStrike" cap="none" baseline="0" dirty="0"/>
                        <a:t>3</a:t>
                      </a:r>
                      <a:r>
                        <a:rPr lang="ko-KR" altLang="en-US" sz="1100" b="0" u="none" strike="noStrike" cap="none" baseline="0" dirty="0"/>
                        <a:t>가지 종류가 </a:t>
                      </a:r>
                      <a:r>
                        <a:rPr lang="ko-KR" altLang="en-US" sz="1100" b="0" u="none" strike="noStrike" cap="none" baseline="0" dirty="0" err="1"/>
                        <a:t>존재하낟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프로필이미지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u="sng" dirty="0"/>
              <a:t>프로필 관리</a:t>
            </a:r>
            <a:endParaRPr lang="en-US" altLang="ko-KR" sz="1400" u="sng" dirty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예약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밋업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이용후기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메인 화면</a:t>
            </a: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프로필관리</a:t>
            </a:r>
            <a:r>
              <a:rPr lang="en-US" altLang="ko-KR" dirty="0"/>
              <a:t>, </a:t>
            </a:r>
            <a:r>
              <a:rPr lang="ko-KR" altLang="en-US" dirty="0"/>
              <a:t>세미나 예약확인</a:t>
            </a:r>
            <a:r>
              <a:rPr lang="en-US" altLang="ko-KR" dirty="0"/>
              <a:t>, </a:t>
            </a:r>
            <a:r>
              <a:rPr lang="ko-KR" altLang="en-US" dirty="0"/>
              <a:t>문의사항 관리</a:t>
            </a:r>
            <a:r>
              <a:rPr lang="en-US" altLang="ko-KR" dirty="0"/>
              <a:t>, </a:t>
            </a:r>
            <a:r>
              <a:rPr lang="ko-KR" altLang="en-US" dirty="0"/>
              <a:t>이용후기 관리 메뉴로 이동할 수 있는 </a:t>
            </a:r>
            <a:r>
              <a:rPr lang="ko-KR" altLang="en-US" dirty="0" err="1"/>
              <a:t>마이페이지</a:t>
            </a:r>
            <a:r>
              <a:rPr lang="ko-KR" altLang="en-US" dirty="0"/>
              <a:t> 초기화면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입력한 아이디에 대한 중복을 조회하는 버튼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 아이디가 사용 중인지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사용할 수 있는 아이디인지 알려준다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사용할 수 있는 경우는 활성화 된다</a:t>
                      </a:r>
                      <a:r>
                        <a:rPr lang="en-US" altLang="ko-KR" sz="1300" b="0" u="none" strike="noStrike" cap="none" dirty="0"/>
                        <a:t>. </a:t>
                      </a:r>
                      <a:r>
                        <a:rPr lang="ko-KR" altLang="en-US" sz="1300" b="0" u="none" strike="noStrike" cap="none" dirty="0"/>
                        <a:t>사용하기를 누르면</a:t>
                      </a:r>
                      <a:r>
                        <a:rPr lang="en-US" altLang="ko-KR" sz="1300" b="0" u="none" strike="noStrike" cap="none" dirty="0"/>
                        <a:t>,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사용하기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중복확인 팝업</a:t>
            </a: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95703120"/>
              </p:ext>
            </p:extLst>
          </p:nvPr>
        </p:nvGraphicFramePr>
        <p:xfrm>
          <a:off x="8936516" y="2190118"/>
          <a:ext cx="2952330" cy="24818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기존 회원 정보를 불러와 수정할 수 있는 페이지로 아이디와 이름은 수정 불가능하고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나머지는 수정 가능하다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자바스크립트를 통해 비밀번호</a:t>
                      </a:r>
                      <a:r>
                        <a:rPr lang="ko-KR" altLang="en-US" sz="1100" b="0" u="none" strike="noStrike" cap="none" baseline="0" dirty="0"/>
                        <a:t> 확인과 </a:t>
                      </a:r>
                      <a:r>
                        <a:rPr lang="ko-KR" altLang="en-US" sz="1100" b="0" u="none" strike="noStrike" cap="none" baseline="0" dirty="0" err="1"/>
                        <a:t>이메일의</a:t>
                      </a:r>
                      <a:r>
                        <a:rPr lang="ko-KR" altLang="en-US" sz="1100" b="0" u="none" strike="noStrike" cap="none" baseline="0" dirty="0"/>
                        <a:t> 형식이 올바른지 체크한다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06722"/>
              </p:ext>
            </p:extLst>
          </p:nvPr>
        </p:nvGraphicFramePr>
        <p:xfrm>
          <a:off x="9085921" y="1434353"/>
          <a:ext cx="2682745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82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hj_user_w_myPage_profileEdit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프로필수정</a:t>
            </a:r>
          </a:p>
        </p:txBody>
      </p:sp>
    </p:spTree>
    <p:extLst>
      <p:ext uri="{BB962C8B-B14F-4D97-AF65-F5344CB8AC3E}">
        <p14:creationId xmlns:p14="http://schemas.microsoft.com/office/powerpoint/2010/main" val="2455886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8572" y="3400595"/>
            <a:ext cx="5279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수정페이지는 한번 로딩 이후 추가로 </a:t>
            </a:r>
            <a:r>
              <a:rPr lang="en-US" altLang="ko-KR" dirty="0" err="1"/>
              <a:t>db</a:t>
            </a:r>
            <a:r>
              <a:rPr lang="ko-KR" altLang="en-US" dirty="0"/>
              <a:t>를 조회할 필요가 없으므로 </a:t>
            </a:r>
            <a:r>
              <a:rPr lang="en-US" altLang="ko-KR" dirty="0"/>
              <a:t>el</a:t>
            </a:r>
            <a:r>
              <a:rPr lang="ko-KR" altLang="en-US" dirty="0"/>
              <a:t>태그를 사용하여 내용을 불러옴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 수정이 완료되면</a:t>
            </a:r>
            <a:r>
              <a:rPr lang="en-US" altLang="ko-KR" dirty="0"/>
              <a:t>, </a:t>
            </a:r>
            <a:r>
              <a:rPr lang="ko-KR" altLang="en-US" dirty="0" err="1"/>
              <a:t>팝업창이</a:t>
            </a:r>
            <a:r>
              <a:rPr lang="ko-KR" altLang="en-US" dirty="0"/>
              <a:t> 뜨고 이후 </a:t>
            </a:r>
            <a:r>
              <a:rPr lang="ko-KR" altLang="en-US" dirty="0" err="1"/>
              <a:t>마이페이지로</a:t>
            </a:r>
            <a:r>
              <a:rPr lang="ko-KR" altLang="en-US" dirty="0"/>
              <a:t> 이동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프로필수정</a:t>
            </a:r>
          </a:p>
        </p:txBody>
      </p:sp>
      <p:pic>
        <p:nvPicPr>
          <p:cNvPr id="1026" name="Picture 2" descr="C:\Users\ezen-033\Desktop\회원정보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7" y="1196720"/>
            <a:ext cx="3670307" cy="53310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회원정보수정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4" y="1554164"/>
            <a:ext cx="7335837" cy="1511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/>
                        <a:t>호스트의 경우 예약한 세미나의 정보를 수정할 수 있음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/>
                        <a:t>세미나를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취소 클릭 시 </a:t>
                      </a:r>
                      <a:r>
                        <a:rPr lang="ko-KR" altLang="en-US" sz="1300" b="0" u="none" strike="noStrike" cap="none" dirty="0" err="1"/>
                        <a:t>알림창이</a:t>
                      </a:r>
                      <a:r>
                        <a:rPr lang="ko-KR" altLang="en-US" sz="1300" b="0" u="none" strike="noStrike" cap="none" baseline="0" dirty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세미나명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세미나장소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날짜는 변경 불가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이외 시간 및 상세 정보 변경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</a:t>
                      </a:r>
                      <a:r>
                        <a:rPr lang="ko-KR" altLang="en-US" sz="1300" b="0" u="none" strike="noStrike" cap="none" dirty="0" err="1"/>
                        <a:t>재선택한다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수정하기 버튼을 눌러서 수정완료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부제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주최</a:t>
            </a:r>
            <a:r>
              <a:rPr lang="en-US" altLang="ko-KR" dirty="0"/>
              <a:t>, </a:t>
            </a:r>
            <a:r>
              <a:rPr lang="ko-KR" altLang="en-US" dirty="0"/>
              <a:t>참여 버튼을 이용해서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주최</a:t>
            </a:r>
            <a:r>
              <a:rPr lang="en-US" altLang="ko-KR" dirty="0"/>
              <a:t>, </a:t>
            </a:r>
            <a:r>
              <a:rPr lang="ko-KR" altLang="en-US" dirty="0"/>
              <a:t>참여 세미나 각각 조회 가능</a:t>
            </a:r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세미나에 대한 상세 내용을 확인 할 수 있는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삭제버튼을 통해 삭제 가능</a:t>
            </a:r>
            <a:endParaRPr lang="en-US" altLang="ko-KR" dirty="0"/>
          </a:p>
          <a:p>
            <a:r>
              <a:rPr lang="ko-KR" altLang="en-US" dirty="0"/>
              <a:t>수정버튼을 통해 수정 페이지로 이동</a:t>
            </a:r>
            <a:endParaRPr lang="en-US" altLang="ko-KR" dirty="0"/>
          </a:p>
          <a:p>
            <a:r>
              <a:rPr lang="ko-KR" altLang="en-US" dirty="0"/>
              <a:t>확인버튼을 통해 이전페이지로 돌아가기</a:t>
            </a:r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세미나에 대한 상세 내용을 확인 할 수 있는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삭제버튼을 통해 삭제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확인버튼을 통해 이전페이지로 돌아가기</a:t>
            </a:r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 완료 페이지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로그인 버튼을 눌러서 로그인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회원가입이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양식을 일부 수정하여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 페이지 양식으로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장소는 변경 불가능 하지만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상세내용은 변경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관리 흐름도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세미나예약관리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이용후기관리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문의사항관리</a:t>
            </a: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r>
              <a:rPr lang="en-US" altLang="ko-KR" dirty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상세조회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이동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이 모두 로딩 된 후</a:t>
            </a:r>
            <a:r>
              <a:rPr lang="en-US" altLang="ko-KR" dirty="0"/>
              <a:t>, AJAX</a:t>
            </a:r>
            <a:r>
              <a:rPr lang="ko-KR" altLang="en-US" dirty="0"/>
              <a:t>를 통해 받은 데이터를 이용해서 </a:t>
            </a:r>
            <a:r>
              <a:rPr lang="en-US" altLang="ko-KR" dirty="0"/>
              <a:t>list </a:t>
            </a:r>
            <a:r>
              <a:rPr lang="ko-KR" altLang="en-US" dirty="0"/>
              <a:t>로드</a:t>
            </a:r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이 모두 로딩 된 후</a:t>
            </a:r>
            <a:r>
              <a:rPr lang="en-US" altLang="ko-KR" dirty="0"/>
              <a:t>, AJAX</a:t>
            </a:r>
            <a:r>
              <a:rPr lang="ko-KR" altLang="en-US" dirty="0"/>
              <a:t>를 통해 받은 데이터를 이용해서 </a:t>
            </a:r>
            <a:r>
              <a:rPr lang="en-US" altLang="ko-KR" dirty="0"/>
              <a:t>list </a:t>
            </a:r>
            <a:r>
              <a:rPr lang="ko-KR" altLang="en-US" dirty="0"/>
              <a:t>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페이징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372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로딩 이후</a:t>
            </a:r>
            <a:r>
              <a:rPr lang="en-US" altLang="ko-KR" dirty="0"/>
              <a:t>, </a:t>
            </a:r>
            <a:r>
              <a:rPr lang="en-US" altLang="ko-KR" dirty="0" err="1"/>
              <a:t>xhr</a:t>
            </a:r>
            <a:r>
              <a:rPr lang="ko-KR" altLang="en-US" dirty="0"/>
              <a:t>객체를 이용하여 리스트 데이터 요청</a:t>
            </a:r>
            <a:r>
              <a:rPr lang="en-US" altLang="ko-KR" dirty="0"/>
              <a:t>,</a:t>
            </a:r>
            <a:r>
              <a:rPr lang="ko-KR" altLang="en-US" dirty="0"/>
              <a:t> 데이터를 받아서 </a:t>
            </a:r>
            <a:r>
              <a:rPr lang="en-US" altLang="ko-KR" dirty="0" err="1"/>
              <a:t>javascript</a:t>
            </a:r>
            <a:r>
              <a:rPr lang="ko-KR" altLang="en-US" dirty="0"/>
              <a:t>의 </a:t>
            </a:r>
            <a:r>
              <a:rPr lang="en-US" altLang="ko-KR" dirty="0" err="1"/>
              <a:t>createElement</a:t>
            </a:r>
            <a:r>
              <a:rPr lang="en-US" altLang="ko-KR" dirty="0"/>
              <a:t>, </a:t>
            </a:r>
            <a:r>
              <a:rPr lang="en-US" altLang="ko-KR" dirty="0" err="1"/>
              <a:t>appendChild</a:t>
            </a:r>
            <a:r>
              <a:rPr lang="ko-KR" altLang="en-US" dirty="0"/>
              <a:t>를 이용해 </a:t>
            </a:r>
            <a:r>
              <a:rPr lang="en-US" altLang="ko-KR" dirty="0"/>
              <a:t>list</a:t>
            </a:r>
            <a:r>
              <a:rPr lang="ko-KR" altLang="en-US" dirty="0"/>
              <a:t>를 완성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7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 클릭 시</a:t>
            </a:r>
            <a:r>
              <a:rPr lang="en-US" altLang="ko-KR" dirty="0"/>
              <a:t>, </a:t>
            </a:r>
            <a:r>
              <a:rPr lang="ko-KR" altLang="en-US" dirty="0" err="1"/>
              <a:t>모달창이</a:t>
            </a:r>
            <a:r>
              <a:rPr lang="ko-KR" altLang="en-US" dirty="0"/>
              <a:t> 팝업 되며 해당 내용 로딩</a:t>
            </a:r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를 만들 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li Element</a:t>
            </a:r>
            <a:r>
              <a:rPr lang="ko-KR" altLang="en-US" dirty="0"/>
              <a:t>의 속성에 </a:t>
            </a:r>
            <a:r>
              <a:rPr lang="en-US" altLang="ko-KR" dirty="0"/>
              <a:t>JSON </a:t>
            </a:r>
            <a:r>
              <a:rPr lang="ko-KR" altLang="en-US" dirty="0"/>
              <a:t>데이터를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 </a:t>
            </a:r>
            <a:r>
              <a:rPr lang="ko-KR" altLang="en-US" dirty="0"/>
              <a:t>상세정보를 확인 시</a:t>
            </a:r>
            <a:r>
              <a:rPr lang="en-US" altLang="ko-KR" dirty="0"/>
              <a:t>, </a:t>
            </a:r>
            <a:r>
              <a:rPr lang="en-US" altLang="ko-KR" dirty="0" err="1"/>
              <a:t>db</a:t>
            </a:r>
            <a:r>
              <a:rPr lang="ko-KR" altLang="en-US" dirty="0"/>
              <a:t>에 또 접속하지 않고 내용 로딩</a:t>
            </a:r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상세정보 로딩 시</a:t>
            </a:r>
            <a:r>
              <a:rPr lang="en-US" altLang="ko-KR" dirty="0"/>
              <a:t>, </a:t>
            </a:r>
            <a:r>
              <a:rPr lang="ko-KR" altLang="en-US" dirty="0"/>
              <a:t>속성에 저장해놨던 </a:t>
            </a:r>
            <a:r>
              <a:rPr lang="en-US" altLang="ko-KR" dirty="0"/>
              <a:t>JSON</a:t>
            </a:r>
            <a:r>
              <a:rPr lang="ko-KR" altLang="en-US" dirty="0"/>
              <a:t>데이터를 통해서</a:t>
            </a:r>
            <a:endParaRPr lang="en-US" altLang="ko-KR" dirty="0"/>
          </a:p>
          <a:p>
            <a:r>
              <a:rPr lang="ko-KR" altLang="en-US" dirty="0"/>
              <a:t>내용 변경</a:t>
            </a:r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9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00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r>
              <a:rPr lang="ko-KR" altLang="en-US" dirty="0"/>
              <a:t>로 </a:t>
            </a:r>
            <a:r>
              <a:rPr lang="en-US" altLang="ko-KR" dirty="0"/>
              <a:t>code</a:t>
            </a:r>
            <a:r>
              <a:rPr lang="ko-KR" altLang="en-US" dirty="0"/>
              <a:t>번호를 넘김</a:t>
            </a:r>
          </a:p>
        </p:txBody>
      </p:sp>
    </p:spTree>
    <p:extLst>
      <p:ext uri="{BB962C8B-B14F-4D97-AF65-F5344CB8AC3E}">
        <p14:creationId xmlns:p14="http://schemas.microsoft.com/office/powerpoint/2010/main" val="22768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관심카테고리를 받을 수 있도록 </a:t>
            </a:r>
            <a:r>
              <a:rPr lang="en-US" altLang="ko-KR" dirty="0"/>
              <a:t>input</a:t>
            </a:r>
            <a:r>
              <a:rPr lang="ko-KR" altLang="en-US" dirty="0"/>
              <a:t>을 이용해 </a:t>
            </a:r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r>
              <a:rPr lang="ko-KR" altLang="en-US" dirty="0"/>
              <a:t>로 </a:t>
            </a:r>
            <a:r>
              <a:rPr lang="en-US" altLang="ko-KR" dirty="0"/>
              <a:t>code</a:t>
            </a:r>
            <a:r>
              <a:rPr lang="ko-KR" altLang="en-US" dirty="0"/>
              <a:t>번호를 넘김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Dao</a:t>
            </a:r>
            <a:r>
              <a:rPr lang="ko-KR" altLang="en-US" dirty="0"/>
              <a:t>에서 삭제작업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결과 반환</a:t>
            </a:r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7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결과에 따른 작업</a:t>
            </a:r>
          </a:p>
        </p:txBody>
      </p:sp>
    </p:spTree>
    <p:extLst>
      <p:ext uri="{BB962C8B-B14F-4D97-AF65-F5344CB8AC3E}">
        <p14:creationId xmlns:p14="http://schemas.microsoft.com/office/powerpoint/2010/main" val="3524564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밋업</a:t>
                      </a:r>
                      <a:r>
                        <a:rPr lang="ko-KR" altLang="en-US" sz="1300" b="0" u="none" strike="noStrike" cap="none" dirty="0"/>
                        <a:t>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</a:t>
                      </a:r>
                      <a:r>
                        <a:rPr lang="ko-KR" altLang="en-US" sz="1300" b="0" u="none" strike="noStrike" cap="none" dirty="0" err="1"/>
                        <a:t>밋업의</a:t>
                      </a:r>
                      <a:r>
                        <a:rPr lang="ko-KR" altLang="en-US" sz="1300" b="0" u="none" strike="noStrike" cap="none" dirty="0"/>
                        <a:t>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밋업명</a:t>
            </a:r>
            <a:r>
              <a:rPr lang="ko-KR" altLang="en-US" sz="1200" dirty="0"/>
              <a:t>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장소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수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결제상태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 err="1"/>
                        <a:t>수있다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문의를 클릭하면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통해서 상세정보를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문의 대상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                  답변상태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>
                  <a:solidFill>
                    <a:schemeClr val="tx1"/>
                  </a:solidFill>
                </a:rPr>
                <a:t>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                  답변상태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>
                  <a:solidFill>
                    <a:schemeClr val="tx1"/>
                  </a:solidFill>
                </a:rPr>
                <a:t>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문의 대상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답변하기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상세 문의 내용을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pic>
        <p:nvPicPr>
          <p:cNvPr id="2051" name="Picture 3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7648"/>
            <a:ext cx="8442868" cy="501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62961" y="2218267"/>
            <a:ext cx="285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문의사항 관리</a:t>
            </a:r>
            <a:endParaRPr lang="en-US" altLang="ko-KR" dirty="0"/>
          </a:p>
          <a:p>
            <a:r>
              <a:rPr lang="ko-KR" altLang="en-US" dirty="0"/>
              <a:t>초기페이지</a:t>
            </a:r>
          </a:p>
        </p:txBody>
      </p:sp>
    </p:spTree>
    <p:extLst>
      <p:ext uri="{BB962C8B-B14F-4D97-AF65-F5344CB8AC3E}">
        <p14:creationId xmlns:p14="http://schemas.microsoft.com/office/powerpoint/2010/main" val="18550501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4227" y="2491264"/>
            <a:ext cx="415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셀렉트메뉴로</a:t>
            </a:r>
            <a:r>
              <a:rPr lang="ko-KR" altLang="en-US" dirty="0"/>
              <a:t> </a:t>
            </a:r>
            <a:r>
              <a:rPr lang="en-US" altLang="ko-KR" dirty="0"/>
              <a:t>Q&amp;A, </a:t>
            </a:r>
            <a:r>
              <a:rPr lang="ko-KR" altLang="en-US" dirty="0" err="1"/>
              <a:t>세미나존</a:t>
            </a:r>
            <a:r>
              <a:rPr lang="en-US" altLang="ko-KR" dirty="0"/>
              <a:t>, </a:t>
            </a:r>
            <a:r>
              <a:rPr lang="ko-KR" altLang="en-US" dirty="0"/>
              <a:t>세미나</a:t>
            </a:r>
            <a:r>
              <a:rPr lang="en-US" altLang="ko-KR" dirty="0"/>
              <a:t>, </a:t>
            </a:r>
            <a:r>
              <a:rPr lang="ko-KR" altLang="en-US" dirty="0" err="1"/>
              <a:t>밋업</a:t>
            </a:r>
            <a:r>
              <a:rPr lang="ko-KR" altLang="en-US" dirty="0"/>
              <a:t> 을 고른 후</a:t>
            </a:r>
            <a:r>
              <a:rPr lang="en-US" altLang="ko-KR" dirty="0"/>
              <a:t>, </a:t>
            </a:r>
            <a:r>
              <a:rPr lang="ko-KR" altLang="en-US" dirty="0"/>
              <a:t>조회를 통해</a:t>
            </a:r>
            <a:endParaRPr lang="en-US" altLang="ko-KR" dirty="0"/>
          </a:p>
          <a:p>
            <a:r>
              <a:rPr lang="ko-KR" altLang="en-US" dirty="0"/>
              <a:t>문의사항 확인가능</a:t>
            </a:r>
          </a:p>
        </p:txBody>
      </p:sp>
      <p:pic>
        <p:nvPicPr>
          <p:cNvPr id="6" name="Picture 2" descr="C:\Users\ezen-033\Desktop\문의사항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4" y="1334198"/>
            <a:ext cx="5065888" cy="29753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zen-033\Desktop\문의사항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2" y="2952929"/>
            <a:ext cx="5007360" cy="3028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9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관심카테고리를 받을 수 있도록 </a:t>
            </a:r>
            <a:r>
              <a:rPr lang="en-US" altLang="ko-KR" dirty="0"/>
              <a:t>input</a:t>
            </a:r>
            <a:r>
              <a:rPr lang="ko-KR" altLang="en-US" dirty="0"/>
              <a:t>을 이용해 </a:t>
            </a:r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필수사항 </a:t>
            </a:r>
            <a:r>
              <a:rPr lang="en-US" altLang="ko-KR" dirty="0"/>
              <a:t>*</a:t>
            </a:r>
            <a:r>
              <a:rPr lang="ko-KR" altLang="en-US" dirty="0"/>
              <a:t>표시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세미나예약 관리에서 </a:t>
            </a:r>
            <a:r>
              <a:rPr lang="en-US" altLang="ko-KR" dirty="0"/>
              <a:t>JSON Data</a:t>
            </a:r>
            <a:r>
              <a:rPr lang="ko-KR" altLang="en-US" dirty="0"/>
              <a:t>를 </a:t>
            </a:r>
            <a:r>
              <a:rPr lang="en-US" altLang="ko-KR" dirty="0"/>
              <a:t>Element</a:t>
            </a:r>
            <a:r>
              <a:rPr lang="ko-KR" altLang="en-US" dirty="0"/>
              <a:t>의 속성에 저장하였음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문의 사항 상세페이지는</a:t>
            </a:r>
            <a:endParaRPr lang="en-US" altLang="ko-KR" dirty="0"/>
          </a:p>
          <a:p>
            <a:r>
              <a:rPr lang="ko-KR" altLang="en-US" dirty="0"/>
              <a:t>클릭 시 해당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저장된 변수</a:t>
            </a:r>
            <a:r>
              <a:rPr lang="en-US" altLang="ko-KR" dirty="0"/>
              <a:t>(JSON)</a:t>
            </a:r>
            <a:r>
              <a:rPr lang="ko-KR" altLang="en-US" dirty="0"/>
              <a:t>을 로딩하여 상세 정보를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 descr="C:\Users\ezen-033\Desktop\문의사항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1" y="1705749"/>
            <a:ext cx="6747651" cy="4405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57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세미나예약 관리에서 </a:t>
            </a:r>
            <a:r>
              <a:rPr lang="en-US" altLang="ko-KR" dirty="0"/>
              <a:t>JSON Data</a:t>
            </a:r>
            <a:r>
              <a:rPr lang="ko-KR" altLang="en-US" dirty="0"/>
              <a:t>를 </a:t>
            </a:r>
            <a:r>
              <a:rPr lang="en-US" altLang="ko-KR" dirty="0"/>
              <a:t>Element</a:t>
            </a:r>
            <a:r>
              <a:rPr lang="ko-KR" altLang="en-US" dirty="0"/>
              <a:t>의 속성에 저장하였음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문의 사항 상세페이지는</a:t>
            </a:r>
            <a:endParaRPr lang="en-US" altLang="ko-KR" dirty="0"/>
          </a:p>
          <a:p>
            <a:r>
              <a:rPr lang="ko-KR" altLang="en-US" dirty="0"/>
              <a:t>클릭 시 해당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저장된 변수</a:t>
            </a:r>
            <a:r>
              <a:rPr lang="en-US" altLang="ko-KR" dirty="0"/>
              <a:t>(JSON)</a:t>
            </a:r>
            <a:r>
              <a:rPr lang="ko-KR" altLang="en-US" dirty="0"/>
              <a:t>을 로딩하여 상세 정보를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클로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" y="1933575"/>
            <a:ext cx="6116637" cy="329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90133" y="4670532"/>
            <a:ext cx="1684867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08464" y="1949673"/>
            <a:ext cx="592404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528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세미나존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세미나</a:t>
                      </a:r>
                      <a:r>
                        <a:rPr lang="en-US" altLang="ko-KR" sz="1300" b="0" u="none" strike="noStrike" cap="none" dirty="0"/>
                        <a:t>/</a:t>
                      </a:r>
                      <a:r>
                        <a:rPr lang="ko-KR" altLang="en-US" sz="1300" b="0" u="none" strike="noStrike" cap="none" dirty="0" err="1"/>
                        <a:t>밋업에</a:t>
                      </a:r>
                      <a:r>
                        <a:rPr lang="ko-KR" altLang="en-US" sz="1300" b="0" u="none" strike="noStrike" cap="none" dirty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수 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/>
                        <a:t>모달창에서</a:t>
                      </a:r>
                      <a:r>
                        <a:rPr lang="ko-KR" altLang="en-US" sz="1300" b="0" u="none" strike="noStrike" cap="none" dirty="0"/>
                        <a:t> 등록한 후기를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이용후기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세미나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밋업명</a:t>
            </a:r>
            <a:r>
              <a:rPr lang="ko-KR" altLang="en-US" sz="1200" dirty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    후기등록여부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이용후기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세미나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밋업명</a:t>
            </a:r>
            <a:r>
              <a:rPr lang="ko-KR" altLang="en-US" sz="1200" dirty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    후기등록여부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후기 내용 </a:t>
            </a:r>
            <a:r>
              <a:rPr lang="en-US" altLang="ko-KR" sz="1200" dirty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  <p:pic>
        <p:nvPicPr>
          <p:cNvPr id="3074" name="Picture 2" descr="C:\Users\ezen-033\Desktop\이용후기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7" y="2034446"/>
            <a:ext cx="7291718" cy="31048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38067" y="2125133"/>
            <a:ext cx="3335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통해서 리스트 로딩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세미나존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밋업에</a:t>
            </a:r>
            <a:r>
              <a:rPr lang="ko-KR" altLang="en-US" dirty="0" smtClean="0"/>
              <a:t> 대한 이용후기를 따로 등록할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클릭 시 상세정보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678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38067" y="2125133"/>
            <a:ext cx="3335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통해서 리스트 로딩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세미나존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밋업에</a:t>
            </a:r>
            <a:r>
              <a:rPr lang="ko-KR" altLang="en-US" dirty="0" smtClean="0"/>
              <a:t> 대한 이용후기를 따로 등록할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클릭 시 상세정보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팝업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이용후기를 작성하여 저장가능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 descr="C:\Users\ezen-033\Desktop\클릭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39123"/>
            <a:ext cx="7354897" cy="42716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157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30847" y="2984532"/>
            <a:ext cx="4066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사용하여 데이터를 불러올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조인하는 테이블의 수가 많아지는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VO</a:t>
            </a:r>
            <a:r>
              <a:rPr lang="ko-KR" altLang="en-US" dirty="0" smtClean="0"/>
              <a:t>를 만들지 않고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사용해서 </a:t>
            </a:r>
            <a:endParaRPr lang="en-US" altLang="ko-KR" dirty="0" smtClean="0"/>
          </a:p>
          <a:p>
            <a:r>
              <a:rPr lang="en-US" altLang="ko-KR" dirty="0" smtClean="0"/>
              <a:t>String – String </a:t>
            </a:r>
            <a:r>
              <a:rPr lang="ko-KR" altLang="en-US" dirty="0" smtClean="0"/>
              <a:t>끼리 </a:t>
            </a:r>
            <a:r>
              <a:rPr lang="ko-KR" altLang="en-US" dirty="0" err="1" smtClean="0"/>
              <a:t>매핑하여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5122" name="Picture 2" descr="C:\Users\ezen-033\Desktop\조인이 많아지는 경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5" y="2984532"/>
            <a:ext cx="7244309" cy="36211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ezen-033\Desktop\조인이많아지는경우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2567407"/>
            <a:ext cx="7555752" cy="219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ezen-033\Desktop\조인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5" y="1770063"/>
            <a:ext cx="7672777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13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프로필 관리를 위한 메뉴로 클릭 시 </a:t>
                      </a:r>
                      <a:r>
                        <a:rPr lang="ko-KR" altLang="en-US" sz="1100" b="0" u="none" strike="noStrike" cap="none" dirty="0" err="1"/>
                        <a:t>팝업창</a:t>
                      </a:r>
                      <a:r>
                        <a:rPr lang="ko-KR" altLang="en-US" sz="1100" b="0" u="none" strike="noStrike" cap="none" dirty="0"/>
                        <a:t> 생성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호스트를 위한 장소선택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세미나 이름을 확인할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밋업</a:t>
                      </a:r>
                      <a:r>
                        <a:rPr lang="ko-KR" altLang="en-US" sz="1100" b="0" u="none" strike="noStrike" cap="none" dirty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 err="1"/>
                        <a:t>밋업에</a:t>
                      </a:r>
                      <a:r>
                        <a:rPr lang="ko-KR" altLang="en-US" sz="1100" b="0" u="none" strike="noStrike" cap="none" dirty="0"/>
                        <a:t> 대한 장소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이름 등을 확인할 </a:t>
                      </a:r>
                      <a:r>
                        <a:rPr lang="ko-KR" altLang="en-US" sz="1100" b="0" u="none" strike="noStrike" cap="none" baseline="0" dirty="0" err="1"/>
                        <a:t>수있다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문의</a:t>
                      </a:r>
                      <a:r>
                        <a:rPr lang="ko-KR" altLang="en-US" sz="1100" b="0" u="none" strike="noStrike" cap="none" baseline="0" dirty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장소에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세미나에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ko-KR" altLang="en-US" sz="1100" b="0" u="none" strike="noStrike" cap="none" baseline="0" dirty="0"/>
                        <a:t>로 이루어져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이용후기를 관리하는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이용후기는 </a:t>
                      </a:r>
                      <a:r>
                        <a:rPr lang="ko-KR" altLang="en-US" sz="1100" b="0" u="none" strike="noStrike" cap="none" dirty="0" err="1"/>
                        <a:t>세미나존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세미나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후기로 총 </a:t>
                      </a:r>
                      <a:r>
                        <a:rPr lang="en-US" altLang="ko-KR" sz="1100" b="0" u="none" strike="noStrike" cap="none" baseline="0" dirty="0"/>
                        <a:t>3</a:t>
                      </a:r>
                      <a:r>
                        <a:rPr lang="ko-KR" altLang="en-US" sz="1100" b="0" u="none" strike="noStrike" cap="none" baseline="0" dirty="0"/>
                        <a:t>가지 종류가 </a:t>
                      </a:r>
                      <a:r>
                        <a:rPr lang="ko-KR" altLang="en-US" sz="1100" b="0" u="none" strike="noStrike" cap="none" baseline="0" dirty="0" err="1"/>
                        <a:t>존재하낟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프로필이미지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u="sng" dirty="0"/>
              <a:t>프로필 관리</a:t>
            </a:r>
            <a:endParaRPr lang="en-US" altLang="ko-KR" sz="1400" u="sng" dirty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예약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밋업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이용후기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57" y="1498600"/>
            <a:ext cx="2801004" cy="49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1896533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</a:t>
            </a:r>
            <a:r>
              <a:rPr lang="ko-KR" altLang="en-US" dirty="0"/>
              <a:t>레이아웃을 통해</a:t>
            </a:r>
            <a:endParaRPr lang="en-US" altLang="ko-KR" dirty="0"/>
          </a:p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화면 작성</a:t>
            </a:r>
          </a:p>
        </p:txBody>
      </p:sp>
    </p:spTree>
    <p:extLst>
      <p:ext uri="{BB962C8B-B14F-4D97-AF65-F5344CB8AC3E}">
        <p14:creationId xmlns:p14="http://schemas.microsoft.com/office/powerpoint/2010/main" val="15260229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주최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참여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시간  신청자 수      결제상태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중복확인 팝업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입력 시 중복확인 처리를 </a:t>
            </a:r>
            <a:r>
              <a:rPr lang="ko-KR" altLang="en-US"/>
              <a:t>위한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수정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게스트는 참여를 취소할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1026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524000"/>
            <a:ext cx="2795595" cy="49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6065" y="1524000"/>
            <a:ext cx="5486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리싸이클러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err="1" smtClean="0"/>
              <a:t>StringRequest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사용하여 서버와 연동하여 리스트 생성</a:t>
            </a:r>
            <a:r>
              <a:rPr lang="en-US" altLang="ko-KR" dirty="0" smtClean="0"/>
              <a:t>..</a:t>
            </a:r>
            <a:endParaRPr lang="en-US" altLang="ko-KR" dirty="0" smtClean="0"/>
          </a:p>
          <a:p>
            <a:r>
              <a:rPr lang="ko-KR" altLang="en-US" dirty="0" smtClean="0"/>
              <a:t>스크롤이 </a:t>
            </a:r>
            <a:r>
              <a:rPr lang="ko-KR" altLang="en-US" dirty="0" err="1" smtClean="0"/>
              <a:t>리싸이클러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끝단에</a:t>
            </a:r>
            <a:r>
              <a:rPr lang="ko-KR" altLang="en-US" dirty="0" smtClean="0"/>
              <a:t> 닿으면 다음 페이지를 </a:t>
            </a:r>
            <a:r>
              <a:rPr lang="ko-KR" altLang="en-US" dirty="0" err="1" smtClean="0"/>
              <a:t>로드하여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ezen-033\Desktop\세미나예약리스트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53" y="3996796"/>
            <a:ext cx="6378048" cy="2214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83777" y="5029200"/>
            <a:ext cx="3169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</a:t>
            </a:r>
            <a:r>
              <a:rPr lang="ko-KR" altLang="en-US" dirty="0" err="1" smtClean="0"/>
              <a:t>리싸이클러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끝에 닿으면 서버에 요청을 보내는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9468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 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시간          신청자 수          결제상태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4482438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밋업</a:t>
            </a:r>
            <a:r>
              <a:rPr lang="ko-KR" altLang="en-US" dirty="0"/>
              <a:t>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    </a:t>
              </a:r>
              <a:r>
                <a:rPr lang="ko-KR" altLang="en-US" sz="1200" dirty="0">
                  <a:solidFill>
                    <a:schemeClr val="tx1"/>
                  </a:solidFill>
                </a:rPr>
                <a:t>시간          신청자 수          결제상태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2160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25515903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밋업</a:t>
                      </a:r>
                      <a:r>
                        <a:rPr lang="ko-KR" altLang="en-US" sz="1300" b="0" u="none" strike="noStrike" cap="none" dirty="0"/>
                        <a:t> 참여를 취소할 수도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세미나명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장소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신청자 수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결제상태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 err="1"/>
                        <a:t>수있다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문의 한 것</a:t>
                </a: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문의 받은 것</a:t>
              </a: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C:\Users\ezen-033\Desktop\문의사항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1" y="1126066"/>
            <a:ext cx="3223045" cy="56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41799" y="1363133"/>
            <a:ext cx="6409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세미나에 대한 문의 내용을 불러옴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세미나존</a:t>
            </a:r>
            <a:r>
              <a:rPr lang="ko-KR" altLang="en-US" dirty="0" smtClean="0"/>
              <a:t>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세미나존에</a:t>
            </a:r>
            <a:r>
              <a:rPr lang="ko-KR" altLang="en-US" dirty="0" smtClean="0"/>
              <a:t> 대한 문의 내용을 불러옴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1" name="Picture 3" descr="C:\Users\ezen-033\Desktop\문의사항리스트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67" y="3064933"/>
            <a:ext cx="4230037" cy="35522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50266" y="2141603"/>
            <a:ext cx="600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리싸이클러뷰</a:t>
            </a:r>
            <a:r>
              <a:rPr lang="ko-KR" altLang="en-US" dirty="0" smtClean="0"/>
              <a:t> 내부에 리스트가 버튼을 클릭할 때마다 초기화하고 새로 내용을 불러와야 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마다 어댑터 새로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022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답변내용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확인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 대상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         답변상태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것</a:t>
                </a: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문의 받은 것</a:t>
              </a: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회원등록이 정상 완료되면 이동하는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상세 문의 내용을 보여주는 페이지이다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문의를 받은 경우 답변하기 버튼이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</a:rPr>
                <a:t>QnA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세미나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err="1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시간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 대상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답변내용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답변하기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세미나존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세미나</a:t>
                      </a:r>
                      <a:r>
                        <a:rPr lang="en-US" altLang="ko-KR" sz="1300" b="0" u="none" strike="noStrike" cap="none" dirty="0"/>
                        <a:t>/</a:t>
                      </a:r>
                      <a:r>
                        <a:rPr lang="ko-KR" altLang="en-US" sz="1300" b="0" u="none" strike="noStrike" cap="none" dirty="0" err="1"/>
                        <a:t>밋업에</a:t>
                      </a:r>
                      <a:r>
                        <a:rPr lang="ko-KR" altLang="en-US" sz="1300" b="0" u="none" strike="noStrike" cap="none" dirty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수 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이용후기 관리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>
                    <a:solidFill>
                      <a:schemeClr val="tx1"/>
                    </a:solidFill>
                  </a:rPr>
                  <a:t>세미나존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시간    후기등록여부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/>
                        <a:t>,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dirty="0"/>
                        <a:t>내용만 입력하여 등록할 수 있다</a:t>
                      </a:r>
                      <a:r>
                        <a:rPr lang="en-US" altLang="ko-KR" sz="1300" b="0" u="none" strike="noStrike" cap="none" dirty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이미 후기가 등록된 경우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등록하기 버튼</a:t>
                      </a:r>
                      <a:r>
                        <a:rPr lang="ko-KR" altLang="en-US" sz="1300" b="0" u="none" strike="noStrike" cap="none" baseline="0" dirty="0"/>
                        <a:t> 위치에 </a:t>
                      </a:r>
                      <a:r>
                        <a:rPr lang="en-US" altLang="ko-KR" sz="1300" b="0" u="none" strike="noStrike" cap="none" baseline="0" dirty="0"/>
                        <a:t>‘</a:t>
                      </a:r>
                      <a:r>
                        <a:rPr lang="ko-KR" altLang="en-US" sz="1300" b="0" u="none" strike="noStrike" cap="none" baseline="0" dirty="0"/>
                        <a:t>이미 후기를 등록하였습니다</a:t>
                      </a:r>
                      <a:r>
                        <a:rPr lang="en-US" altLang="ko-KR" sz="1300" b="0" u="none" strike="noStrike" cap="none" baseline="0" dirty="0"/>
                        <a:t>.’ </a:t>
                      </a:r>
                      <a:r>
                        <a:rPr lang="ko-KR" altLang="en-US" sz="1300" b="0" u="none" strike="noStrike" cap="none" baseline="0" dirty="0"/>
                        <a:t>문구가 표시된다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후기 내용 </a:t>
              </a:r>
              <a:r>
                <a:rPr lang="en-US" altLang="ko-KR" sz="1200" dirty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등록하기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등록페이지</a:t>
            </a: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관리자 등록 창 호출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유서희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관리자 계정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</a:t>
            </a: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1000004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등록</a:t>
            </a: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1000004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수정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계정 수정</a:t>
            </a: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조건 검색 결과 출력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호스트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세미나 타이틀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09:00</a:t>
                      </a:r>
                      <a:r>
                        <a:rPr lang="en-US" altLang="ko-KR" sz="800" baseline="0" dirty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날씬한 몸매를 원하십니까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유튜브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100</a:t>
                      </a:r>
                      <a:r>
                        <a:rPr lang="ko-KR" altLang="en-US" sz="800" dirty="0"/>
                        <a:t>만 구독자 채널 만드는 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ezenrmfoT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웹 개발에 대하여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whgrpTSp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10:00</a:t>
                      </a:r>
                      <a:r>
                        <a:rPr lang="en-US" altLang="ko-KR" sz="800" baseline="0" dirty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결제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세미나존</a:t>
                      </a:r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20:00</a:t>
                      </a:r>
                      <a:r>
                        <a:rPr lang="en-US" altLang="ko-KR" sz="800" baseline="0" dirty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특이점에</a:t>
                      </a:r>
                      <a:r>
                        <a:rPr lang="ko-KR" altLang="en-US" sz="800" baseline="0" dirty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세미나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세미나존</a:t>
            </a:r>
            <a:r>
              <a:rPr lang="ko-KR" altLang="en-US" sz="1500" dirty="0">
                <a:solidFill>
                  <a:schemeClr val="tx1"/>
                </a:solidFill>
              </a:rPr>
              <a:t> 예약 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호스트 </a:t>
            </a:r>
            <a:r>
              <a:rPr lang="en-US" altLang="ko-KR" sz="700" dirty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세미나존</a:t>
            </a:r>
            <a:r>
              <a:rPr lang="en-US" altLang="ko-KR" sz="700" dirty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결제 상태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중복확인을 위한 기존의 </a:t>
            </a:r>
            <a:r>
              <a:rPr lang="ko-KR" altLang="en-US" dirty="0" err="1"/>
              <a:t>팝업창을</a:t>
            </a:r>
            <a:r>
              <a:rPr lang="ko-KR" altLang="en-US" dirty="0"/>
              <a:t> 없애고 </a:t>
            </a:r>
            <a:r>
              <a:rPr lang="en-US" altLang="ko-KR" dirty="0"/>
              <a:t>AJAX</a:t>
            </a:r>
            <a:r>
              <a:rPr lang="ko-KR" altLang="en-US" dirty="0"/>
              <a:t>를 이용한 아이디 중복체크</a:t>
            </a:r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4545</Words>
  <Application>Microsoft Office PowerPoint</Application>
  <PresentationFormat>사용자 지정</PresentationFormat>
  <Paragraphs>1111</Paragraphs>
  <Slides>86</Slides>
  <Notes>77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7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200</cp:revision>
  <dcterms:created xsi:type="dcterms:W3CDTF">2020-04-02T06:13:26Z</dcterms:created>
  <dcterms:modified xsi:type="dcterms:W3CDTF">2020-04-29T06:56:41Z</dcterms:modified>
</cp:coreProperties>
</file>