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72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1390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54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26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482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609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6343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68106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33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75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748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471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6778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07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226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42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94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mntom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355544371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359502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후기 화면 목록을 보여지게 함</a:t>
                      </a:r>
                      <a:endParaRPr lang="en-US" altLang="ko-KR" sz="1500" b="0" u="none" strike="noStrike" cap="none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박스에는 해당 세미나존 이름들이 있고 그걸 선택하게 되면 그 해당 세미나존 이름 후기 글만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4" y="2155160"/>
            <a:ext cx="6886575" cy="361950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010314" y="24427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16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552975145"/>
              </p:ext>
            </p:extLst>
          </p:nvPr>
        </p:nvGraphicFramePr>
        <p:xfrm>
          <a:off x="239601" y="148363"/>
          <a:ext cx="4578584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kb_user_w_semiZoneCommReg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18809183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타이틀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6" y="2034745"/>
            <a:ext cx="7496434" cy="370882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935252" y="26477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62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04866046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목록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40794542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후기 목록들을 보여지게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944" y="1616997"/>
            <a:ext cx="4067175" cy="46958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1133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969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27076876"/>
              </p:ext>
            </p:extLst>
          </p:nvPr>
        </p:nvGraphicFramePr>
        <p:xfrm>
          <a:off x="239600" y="148363"/>
          <a:ext cx="4569791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9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kb_user_m_semiZoneCommReg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 후기 내용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440922316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후기의 내용을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172" y="1747837"/>
            <a:ext cx="3333750" cy="458152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945286" y="188102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02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8366081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kb_admin_carousel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클릭하여 위아래로 순서 변경 가능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2015" y="1448079"/>
            <a:ext cx="8034517" cy="3906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 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1542" y="187042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등록날짜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순서</a:t>
            </a:r>
            <a:r>
              <a:rPr lang="en-US" altLang="ko-KR" b="1" dirty="0" smtClean="0">
                <a:solidFill>
                  <a:schemeClr val="tx1"/>
                </a:solidFill>
              </a:rPr>
              <a:t>	</a:t>
            </a:r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r>
              <a:rPr lang="en-US" altLang="ko-KR" b="1" dirty="0" smtClean="0">
                <a:solidFill>
                  <a:schemeClr val="tx1"/>
                </a:solidFill>
              </a:rPr>
              <a:t>		</a:t>
            </a:r>
            <a:r>
              <a:rPr lang="ko-KR" altLang="en-US" b="1" dirty="0" smtClean="0">
                <a:solidFill>
                  <a:schemeClr val="tx1"/>
                </a:solidFill>
              </a:rPr>
              <a:t>링크 주소</a:t>
            </a:r>
            <a:r>
              <a:rPr lang="en-US" altLang="ko-KR" b="1" dirty="0" smtClean="0">
                <a:solidFill>
                  <a:schemeClr val="tx1"/>
                </a:solidFill>
              </a:rPr>
              <a:t>	    </a:t>
            </a:r>
            <a:r>
              <a:rPr lang="ko-KR" altLang="en-US" b="1" dirty="0" smtClean="0">
                <a:solidFill>
                  <a:schemeClr val="tx1"/>
                </a:solidFill>
              </a:rPr>
              <a:t>삭제  이동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48469" y="2206867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3317" y="5107639"/>
            <a:ext cx="803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49162" y="25497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6782" y="289266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6782" y="3250807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49162" y="223618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2020-02-01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1	banner1.jpg	www.naver.com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542" y="25714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2	banner2.jpg	www.yahoo.co.kr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162" y="2914362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2020-02-03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3	banner3.jpg	www.google.com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5156101" y="70031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2754" y="399182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6	banner7.jpg	www.coffebean.co.kr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49855" y="431947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46235" y="3271917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2020-02-15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4	banner5.jpg	www.starbucks.co.kr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3336" y="3599571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63819" y="3632400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2020-02-17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5	banner6.jpg	</a:t>
            </a:r>
            <a:r>
              <a:rPr lang="en-US" altLang="ko-KR" sz="1600" dirty="0" smtClean="0">
                <a:solidFill>
                  <a:schemeClr val="tx1"/>
                </a:solidFill>
                <a:hlinkClick r:id="rId3"/>
              </a:rPr>
              <a:t>www.tomntoms</a:t>
            </a:r>
            <a:r>
              <a:rPr lang="en-US" altLang="ko-KR" sz="1600" dirty="0" smtClean="0">
                <a:solidFill>
                  <a:schemeClr val="tx1"/>
                </a:solidFill>
              </a:rPr>
              <a:t>.co.kr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50920" y="3960054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69684" y="4352039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2020-02-18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7	banner8.jpg	www.davinci.co.kr	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6785" y="4679693"/>
            <a:ext cx="80322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62759" y="4712256"/>
            <a:ext cx="8034517" cy="3074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2020-02-13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8	banner4.jpg	www.hollys.com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681251" y="230732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678907" y="2393118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683490" y="247091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81253" y="264676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78909" y="273255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683492" y="28103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74324" y="300005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671980" y="3085847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676563" y="316364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7678907" y="33533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7676563" y="34391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7681146" y="35169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676668" y="372049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674324" y="3806281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7678907" y="3884080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7697452" y="406685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695108" y="41526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699691" y="4230444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11308" y="442014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708964" y="4505936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13547" y="4583735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1308" y="480807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8964" y="4893863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13547" y="4971662"/>
            <a:ext cx="4102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837218" y="2251321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51072" y="2590758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844147" y="293712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44148" y="3290415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864931" y="3643706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871858" y="4003922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878786" y="4357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885714" y="4738214"/>
            <a:ext cx="671946" cy="278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63011" y="5347852"/>
            <a:ext cx="1117839" cy="95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76968" y="5340495"/>
            <a:ext cx="1386324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이미지를 등록하세요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4255700" y="5340926"/>
            <a:ext cx="2595371" cy="95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링크 주소 입력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63352" y="5618035"/>
            <a:ext cx="1142025" cy="437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등록버튼</a:t>
            </a:r>
            <a:endParaRPr lang="ko-KR" altLang="en-US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7410847" y="20653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84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72180727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kb_admin_member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993753439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수정 버튼 누르면 임시 비밀번호를 등록할 수 있게 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상태 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Select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박스를 수정하게 되면 변경되는 즉시 적용이 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40" y="2165584"/>
            <a:ext cx="6238875" cy="31051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150301" y="225474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147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67653033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kb_admin_semiZone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70585868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해당 세미나존 목록을 보임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3" y="2400322"/>
            <a:ext cx="6248400" cy="34194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2400010" y="267069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97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3082971"/>
              </p:ext>
            </p:extLst>
          </p:nvPr>
        </p:nvGraphicFramePr>
        <p:xfrm>
          <a:off x="239601" y="148363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kb_admin_semiZoneUpt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회원정보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75476931"/>
              </p:ext>
            </p:extLst>
          </p:nvPr>
        </p:nvGraphicFramePr>
        <p:xfrm>
          <a:off x="8509686" y="1289960"/>
          <a:ext cx="3532000" cy="22541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이미지 등록을 하게 되면 해당 이미지가 미리보기가 가능함</a:t>
                      </a:r>
                      <a:r>
                        <a:rPr lang="en-US" altLang="ko-KR" sz="1500" b="0" u="none" strike="noStrike" cap="none" baseline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smtClean="0">
                          <a:solidFill>
                            <a:schemeClr val="dk1"/>
                          </a:solidFill>
                        </a:rPr>
                        <a:t>그리고 업데이트 하게 되면 등록날짜는 최근 등록날짜로 변경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48" y="1386303"/>
            <a:ext cx="6773047" cy="4887837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1610756" y="16421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41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7328982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36755635"/>
              </p:ext>
            </p:extLst>
          </p:nvPr>
        </p:nvGraphicFramePr>
        <p:xfrm>
          <a:off x="8509686" y="1289960"/>
          <a:ext cx="3532000" cy="42157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5106185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02956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326983" y="391022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6983" y="1374973"/>
            <a:ext cx="7694141" cy="2216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983" y="3862265"/>
            <a:ext cx="7526602" cy="23619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캐러셀</a:t>
            </a:r>
            <a:r>
              <a:rPr lang="ko-KR" altLang="en-US" dirty="0" smtClean="0">
                <a:solidFill>
                  <a:schemeClr val="tx1"/>
                </a:solidFill>
              </a:rPr>
              <a:t> 배너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2" y="1496861"/>
            <a:ext cx="7526602" cy="1967739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78333" y="136976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66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09812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24745069"/>
              </p:ext>
            </p:extLst>
          </p:nvPr>
        </p:nvGraphicFramePr>
        <p:xfrm>
          <a:off x="8509686" y="1289960"/>
          <a:ext cx="3532000" cy="52005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42" y="1342369"/>
            <a:ext cx="7958623" cy="2277909"/>
          </a:xfrm>
          <a:prstGeom prst="rect">
            <a:avLst/>
          </a:prstGeom>
        </p:spPr>
      </p:pic>
      <p:sp>
        <p:nvSpPr>
          <p:cNvPr id="174" name="Google Shape;174;g7c553259d1_0_81"/>
          <p:cNvSpPr/>
          <p:nvPr/>
        </p:nvSpPr>
        <p:spPr>
          <a:xfrm>
            <a:off x="325201" y="180060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42" y="3667663"/>
            <a:ext cx="7958623" cy="2343999"/>
          </a:xfrm>
          <a:prstGeom prst="rect">
            <a:avLst/>
          </a:prstGeom>
        </p:spPr>
      </p:pic>
      <p:sp>
        <p:nvSpPr>
          <p:cNvPr id="196" name="Google Shape;196;g7c553259d1_0_81"/>
          <p:cNvSpPr/>
          <p:nvPr/>
        </p:nvSpPr>
        <p:spPr>
          <a:xfrm>
            <a:off x="325201" y="404321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561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1662118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kb_user_w_mainFooter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31303048"/>
              </p:ext>
            </p:extLst>
          </p:nvPr>
        </p:nvGraphicFramePr>
        <p:xfrm>
          <a:off x="8509686" y="1289960"/>
          <a:ext cx="3532000" cy="5047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 헤더 페이지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로고와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검색창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알림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모달창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메뉴바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구현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메인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Footer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페이지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회사 정보를 나타냄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마다의 특징을 설명해주는 페이지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세미나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Char char="-"/>
                      </a:pP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등록 수가 가장 많은 순서대로</a:t>
                      </a:r>
                      <a:endParaRPr lang="en-US" altLang="ko-KR" sz="150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Tx/>
                        <a:buNone/>
                      </a:pP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해당 세미나가 노출이 됨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인기 많은 세미나 홍보 이미지를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캐러셀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배너로 노출 시킴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68162" y="155761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477384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2" y="2089667"/>
            <a:ext cx="7688424" cy="1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925560450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8451790"/>
              </p:ext>
            </p:extLst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1" y="1495094"/>
            <a:ext cx="7510365" cy="4516568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17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69160993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kb_user_m_main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554" y="1395857"/>
            <a:ext cx="2766999" cy="48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1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6001302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kb_user_m_login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/>
          </p:nvPr>
        </p:nvGraphicFramePr>
        <p:xfrm>
          <a:off x="8509686" y="1289960"/>
          <a:ext cx="3532000" cy="2482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아이디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비밀번호를 확인하여 로그인 여부를 정함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성송하면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r>
                        <a:rPr lang="ko-KR" altLang="en-US" sz="1500" b="0" u="none" strike="noStrike" cap="none" baseline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실패하면 실패 </a:t>
                      </a: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팝업창이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뜨게 함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네이버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카카오로 따로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704593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35" y="1586205"/>
            <a:ext cx="3172919" cy="45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69605013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kb_user_w_semiZoneIntro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88326233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86" y="1472065"/>
            <a:ext cx="7515225" cy="4867275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70521" y="166812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72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553259d1_0_81"/>
          <p:cNvSpPr/>
          <p:nvPr/>
        </p:nvSpPr>
        <p:spPr>
          <a:xfrm>
            <a:off x="4174054" y="5718862"/>
            <a:ext cx="3433800" cy="292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899621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kb_user_m_semiZoneIntro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세미나존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정보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모바일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239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057338759"/>
              </p:ext>
            </p:extLst>
          </p:nvPr>
        </p:nvGraphicFramePr>
        <p:xfrm>
          <a:off x="8509686" y="1289960"/>
          <a:ext cx="3532000" cy="222072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3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smtClean="0">
                          <a:solidFill>
                            <a:schemeClr val="dk1"/>
                          </a:solidFill>
                        </a:rPr>
                        <a:t>해당 세미나존의 정보를 보이게 함</a:t>
                      </a:r>
                      <a:endParaRPr lang="en-US" altLang="ko-KR" sz="15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7767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42663" y="78957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18353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5648531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7c553259d1_0_81"/>
          <p:cNvSpPr/>
          <p:nvPr/>
        </p:nvSpPr>
        <p:spPr>
          <a:xfrm>
            <a:off x="1240053" y="21212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10" y="1678910"/>
            <a:ext cx="37433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608</Words>
  <Application>Microsoft Office PowerPoint</Application>
  <PresentationFormat>와이드스크린</PresentationFormat>
  <Paragraphs>314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맑은 고딕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HYEONTAE</cp:lastModifiedBy>
  <cp:revision>170</cp:revision>
  <dcterms:created xsi:type="dcterms:W3CDTF">2020-01-16T07:12:04Z</dcterms:created>
  <dcterms:modified xsi:type="dcterms:W3CDTF">2020-03-31T14:42:11Z</dcterms:modified>
</cp:coreProperties>
</file>