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63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EFBC2-9C30-4462-BA1E-64AA47CB4639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665E8-6B58-41EA-9E45-93220D752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6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9EEB2C-2939-422D-AB2E-C77DB426D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1456E09-FF1C-4ED4-BB7B-0B7A660E1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641F60F-B867-4628-8123-672E1E44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51C6E94-F2BB-4872-A126-81EC50A0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9305FD-8835-41D8-8496-A99D25BD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2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9113CD-39C0-44DC-BBBE-CB1FE7F2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4906392-8FC1-4B33-A50F-F1CE44956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D5429D2-00A1-48EC-BFB2-7F0A4A30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8803BB-DA92-460A-BF59-FFAA760F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29D5467-B67F-4BC6-98CF-438CE63F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D759BEE-2092-4AB4-A705-D07B8C6A8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5FDFD15-16FC-4D50-948F-16165F38D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6C76C4-ED9A-47F6-9FED-490E1471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9409567-7DE7-440C-A029-23E93A36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5057AC2-5747-42C1-A3F0-96682436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6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2B03248-81A5-49FD-8A65-EBBA9836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ECB9766-2BAE-453F-9C69-C6D30E42B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0564BD-F505-4988-A578-7E08C3AD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87F7B9C-8D01-481D-9787-78A78A4F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DBEBFA-AD71-4C78-82F4-11322739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0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82CC34-72BE-4075-BF5A-ECD0918E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1F59000-7E94-4844-B5B8-855F991D4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85E7930-CC17-4BFF-A391-C665B62D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310F2C-0C2B-4877-8C16-F74C2FE4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A4D2EF6-07C3-4365-B90F-083548EF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75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EFF638-9610-4939-B22B-359CBD5F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2E510AA-1BBC-4F93-8AE2-C4D5D0344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E39032D-9F3F-4113-A8C1-F02EC8352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C93A325-A8D9-4AB1-9C7A-8C7FE882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C5B28D3-971B-44C3-8F6C-AC073D1B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E585D99-79E7-48B2-8DE8-95E709BE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8D2365-73EF-42AD-92D2-8675546B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B61A810-C606-41D1-AF68-41AF6F31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A8BD828-CF40-4575-8B00-808500383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8E17B86-E693-4B24-9C96-EB0E536EE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04FD563-D929-44E0-A880-A74A993A6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09C3BBD-2418-4F74-BA08-F7DD8A23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9BAE7C7-C9E1-4257-850B-DBBC68D0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3D0C6D5-DE41-402F-B3D6-8925E4AC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A09776A-AF25-476E-85AC-6BBC7C5E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C4F83EF-6DF0-4FD7-A194-D72994F8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F42B90B-7AFC-416F-89FE-C1A1A9E2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77AB278-A815-4216-B65A-9D25056C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3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8E1D23B-48D3-4E47-8CB4-17E2ABE0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84B537B-875E-4A5B-86A5-8235A2C9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8B0FF00-A374-4D0F-9AE6-BD588F20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62B13C-3FA9-4257-AC28-236E32DC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15DDFCA-DE51-4489-819A-3D57F8F48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1369300-2E70-4297-8CD0-8BD1FADC8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E23366B-E5A7-4070-B18F-247D2FDF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0EDA96D-B11F-4E33-99AD-DD8DED82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DF683DF-3B15-40A6-A96B-E9AA2BB9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1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0F6DD0-FC53-4EA4-9EFC-3B2A646A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8BEFD27-C1FE-4D80-B276-6EC134427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C109E98-B7CC-4B91-8051-62B8A34CA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8CB7189-612E-4A43-A541-9FAAD250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4688642-C5A6-42DC-A3E3-FD02556F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F260ECE-D337-48A6-892F-20141EE9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7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2D603F5-F3AB-4353-A59B-E70ABCF9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3B9840C-2AB4-46ED-80D3-F2B33BCD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CDF3D16-ED3F-42C7-B970-98ED651D2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AD22579-E3FF-424D-A73F-319C8D2DB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D651F9D-F8A8-442C-8747-A760FC15F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0910832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100431360"/>
              </p:ext>
            </p:extLst>
          </p:nvPr>
        </p:nvGraphicFramePr>
        <p:xfrm>
          <a:off x="8843382" y="836712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518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2200962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2200961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615632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625695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301964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4128" y="158421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3019644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3019644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580667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856672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818111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272752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712596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730433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445256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712596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730433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84041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68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50888134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47783085"/>
              </p:ext>
            </p:extLst>
          </p:nvPr>
        </p:nvGraphicFramePr>
        <p:xfrm>
          <a:off x="8843382" y="8367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페이지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세미나 등록이 완료되었습니다</a:t>
            </a:r>
            <a:r>
              <a:rPr lang="en-US" altLang="ko-KR" sz="2000" dirty="0" smtClean="0"/>
              <a:t>!</a:t>
            </a:r>
          </a:p>
          <a:p>
            <a:pPr algn="ctr"/>
            <a:r>
              <a:rPr lang="ko-KR" altLang="en-US" sz="2000" dirty="0" smtClean="0"/>
              <a:t>등록된 내용으로 예약을 진행하기 위해서 아래의 계좌번호로 입금이 필요합니다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메인화</a:t>
            </a:r>
            <a:r>
              <a:rPr lang="ko-KR" altLang="en-US"/>
              <a:t>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32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65701231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80664" y="1138518"/>
            <a:ext cx="5633148" cy="561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80664" y="1681010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695064" y="1681009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82682" y="2095680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695064" y="2105743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29624" y="249420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85726" y="1238936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77207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4394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1581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8768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4866" y="2898631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1664" y="2898631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483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20140" y="289863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3693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60112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83286" y="289863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00084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325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48560" y="289863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6535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88532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11706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16803" y="3368143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988314" y="330765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050506" y="330765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12698" y="330765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8314" y="3708592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50506" y="3708592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112698" y="3708592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988314" y="410249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50506" y="410249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112698" y="410249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79843" y="4596991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2852469" y="4596991"/>
            <a:ext cx="3989557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20880" y="6261245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4895" y="5566989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3378673" y="5584826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12408" y="111821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937725" y="5579366"/>
            <a:ext cx="115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5215837" y="5578530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14095007"/>
              </p:ext>
            </p:extLst>
          </p:nvPr>
        </p:nvGraphicFramePr>
        <p:xfrm>
          <a:off x="8843382" y="836712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608345" y="2680808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752806" y="6117152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3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04470217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659850734"/>
              </p:ext>
            </p:extLst>
          </p:nvPr>
        </p:nvGraphicFramePr>
        <p:xfrm>
          <a:off x="8843382" y="8367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페이지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14744" y="1270296"/>
            <a:ext cx="4369523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975576" y="1766189"/>
            <a:ext cx="3647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세미나 등록이 완료되었습니다</a:t>
            </a:r>
            <a:r>
              <a:rPr lang="en-US" altLang="ko-KR" sz="1400" dirty="0" smtClean="0"/>
              <a:t>!</a:t>
            </a:r>
          </a:p>
          <a:p>
            <a:pPr algn="ctr"/>
            <a:r>
              <a:rPr lang="ko-KR" altLang="en-US" sz="1400" dirty="0" smtClean="0"/>
              <a:t>등록된 내용으로 예약을 진행하기 </a:t>
            </a:r>
            <a:r>
              <a:rPr lang="ko-KR" altLang="en-US" sz="1400" dirty="0" smtClean="0"/>
              <a:t>위해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아래의 </a:t>
            </a:r>
            <a:r>
              <a:rPr lang="ko-KR" altLang="en-US" sz="1400" dirty="0" smtClean="0"/>
              <a:t>계좌번호로 입금이 필요합니다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55576" y="4413324"/>
            <a:ext cx="1629941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112835" y="4413323"/>
            <a:ext cx="1637312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9035" y="2823883"/>
            <a:ext cx="1217812" cy="573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356847" y="2823883"/>
            <a:ext cx="2228670" cy="573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13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278</Words>
  <Application>Microsoft Office PowerPoint</Application>
  <PresentationFormat>사용자 지정</PresentationFormat>
  <Paragraphs>139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이형준</dc:creator>
  <cp:lastModifiedBy>ezen-033</cp:lastModifiedBy>
  <cp:revision>27</cp:revision>
  <dcterms:created xsi:type="dcterms:W3CDTF">2020-03-03T05:34:26Z</dcterms:created>
  <dcterms:modified xsi:type="dcterms:W3CDTF">2020-03-31T07:47:41Z</dcterms:modified>
</cp:coreProperties>
</file>