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72" r:id="rId6"/>
    <p:sldId id="266" r:id="rId7"/>
    <p:sldId id="265" r:id="rId8"/>
    <p:sldId id="273" r:id="rId9"/>
    <p:sldId id="267" r:id="rId10"/>
    <p:sldId id="275" r:id="rId11"/>
    <p:sldId id="276" r:id="rId12"/>
    <p:sldId id="277" r:id="rId13"/>
    <p:sldId id="278" r:id="rId14"/>
    <p:sldId id="279" r:id="rId15"/>
    <p:sldId id="281" r:id="rId16"/>
    <p:sldId id="286" r:id="rId17"/>
    <p:sldId id="287" r:id="rId18"/>
    <p:sldId id="280" r:id="rId19"/>
    <p:sldId id="261" r:id="rId20"/>
    <p:sldId id="288" r:id="rId21"/>
    <p:sldId id="263" r:id="rId22"/>
    <p:sldId id="264" r:id="rId23"/>
    <p:sldId id="271" r:id="rId24"/>
    <p:sldId id="282" r:id="rId25"/>
    <p:sldId id="283" r:id="rId26"/>
    <p:sldId id="284" r:id="rId27"/>
    <p:sldId id="285" r:id="rId28"/>
    <p:sldId id="268" r:id="rId29"/>
    <p:sldId id="274" r:id="rId30"/>
    <p:sldId id="269" r:id="rId31"/>
    <p:sldId id="27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7" y="0"/>
            <a:ext cx="12170885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70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57" y="0"/>
            <a:ext cx="12170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9244" y="2638125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화면 </a:t>
            </a:r>
            <a:r>
              <a:rPr lang="ko-KR" altLang="en-US" dirty="0" smtClean="0"/>
              <a:t>설계서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000" dirty="0" smtClean="0"/>
              <a:t>유서희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1138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27432753"/>
              </p:ext>
            </p:extLst>
          </p:nvPr>
        </p:nvGraphicFramePr>
        <p:xfrm>
          <a:off x="8534400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참여 인원 선택</a:t>
                      </a:r>
                      <a:endParaRPr lang="en-US" altLang="ko-KR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2" y="1492338"/>
            <a:ext cx="2413687" cy="476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30" y="4293191"/>
            <a:ext cx="142895" cy="133369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36982"/>
              </p:ext>
            </p:extLst>
          </p:nvPr>
        </p:nvGraphicFramePr>
        <p:xfrm>
          <a:off x="8534400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0178" y="222900"/>
            <a:ext cx="362861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0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3600527223"/>
              </p:ext>
            </p:extLst>
          </p:nvPr>
        </p:nvGraphicFramePr>
        <p:xfrm>
          <a:off x="849424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소개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 </a:t>
                      </a:r>
                      <a:r>
                        <a:rPr lang="ko-KR" altLang="en-US" sz="1200" dirty="0" err="1" smtClean="0"/>
                        <a:t>콘텐츠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2" y="1479639"/>
            <a:ext cx="2633432" cy="49556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57697"/>
              </p:ext>
            </p:extLst>
          </p:nvPr>
        </p:nvGraphicFramePr>
        <p:xfrm>
          <a:off x="849424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-263816" y="247613"/>
            <a:ext cx="41273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709983019"/>
              </p:ext>
            </p:extLst>
          </p:nvPr>
        </p:nvGraphicFramePr>
        <p:xfrm>
          <a:off x="8550875" y="2392244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안내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정보</a:t>
                      </a:r>
                      <a:r>
                        <a:rPr lang="ko-KR" altLang="en-US" sz="1200" baseline="0" dirty="0" smtClean="0"/>
                        <a:t>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43" y="1392195"/>
            <a:ext cx="2648016" cy="511914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03125"/>
              </p:ext>
            </p:extLst>
          </p:nvPr>
        </p:nvGraphicFramePr>
        <p:xfrm>
          <a:off x="8550875" y="1270394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1601" y="168110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326241619"/>
              </p:ext>
            </p:extLst>
          </p:nvPr>
        </p:nvGraphicFramePr>
        <p:xfrm>
          <a:off x="8460259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73" y="1479957"/>
            <a:ext cx="2455266" cy="495505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05386"/>
              </p:ext>
            </p:extLst>
          </p:nvPr>
        </p:nvGraphicFramePr>
        <p:xfrm>
          <a:off x="8460259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31601" y="168110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- 4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28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611615671"/>
              </p:ext>
            </p:extLst>
          </p:nvPr>
        </p:nvGraphicFramePr>
        <p:xfrm>
          <a:off x="8534398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sz="1500" dirty="0" smtClean="0"/>
                        <a:t>Q&amp;A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643117"/>
              </p:ext>
            </p:extLst>
          </p:nvPr>
        </p:nvGraphicFramePr>
        <p:xfrm>
          <a:off x="8534398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31601" y="247614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1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028498569"/>
              </p:ext>
            </p:extLst>
          </p:nvPr>
        </p:nvGraphicFramePr>
        <p:xfrm>
          <a:off x="8517924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질문작성하기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70292"/>
              </p:ext>
            </p:extLst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31601" y="239375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- 6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18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742812241"/>
              </p:ext>
            </p:extLst>
          </p:nvPr>
        </p:nvGraphicFramePr>
        <p:xfrm>
          <a:off x="856735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이용후기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69159"/>
              </p:ext>
            </p:extLst>
          </p:nvPr>
        </p:nvGraphicFramePr>
        <p:xfrm>
          <a:off x="856735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1601" y="168110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- 7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2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935381326"/>
              </p:ext>
            </p:extLst>
          </p:nvPr>
        </p:nvGraphicFramePr>
        <p:xfrm>
          <a:off x="856735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후기작성하기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071150"/>
              </p:ext>
            </p:extLst>
          </p:nvPr>
        </p:nvGraphicFramePr>
        <p:xfrm>
          <a:off x="856735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7666" y="234014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- 8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58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085856991"/>
              </p:ext>
            </p:extLst>
          </p:nvPr>
        </p:nvGraphicFramePr>
        <p:xfrm>
          <a:off x="8460259" y="2420255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849243" y="1577027"/>
            <a:ext cx="2795073" cy="4760920"/>
            <a:chOff x="2808054" y="1804087"/>
            <a:chExt cx="2795073" cy="47609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8055" y="1886464"/>
              <a:ext cx="2622079" cy="362384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8054" y="5310953"/>
              <a:ext cx="2622079" cy="125405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3548" y="1804087"/>
              <a:ext cx="209579" cy="4760920"/>
            </a:xfrm>
            <a:prstGeom prst="rect">
              <a:avLst/>
            </a:prstGeom>
          </p:spPr>
        </p:pic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749378"/>
              </p:ext>
            </p:extLst>
          </p:nvPr>
        </p:nvGraphicFramePr>
        <p:xfrm>
          <a:off x="8460259" y="1298405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66372" y="235378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- 9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05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968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1407098579"/>
              </p:ext>
            </p:extLst>
          </p:nvPr>
        </p:nvGraphicFramePr>
        <p:xfrm>
          <a:off x="8477462" y="2396021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4692" y="203296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04506"/>
              </p:ext>
            </p:extLst>
          </p:nvPr>
        </p:nvGraphicFramePr>
        <p:xfrm>
          <a:off x="8477462" y="129987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8344" y="230547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결제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25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5422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3318952128"/>
              </p:ext>
            </p:extLst>
          </p:nvPr>
        </p:nvGraphicFramePr>
        <p:xfrm>
          <a:off x="8557506" y="2536380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95662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25409"/>
              </p:ext>
            </p:extLst>
          </p:nvPr>
        </p:nvGraphicFramePr>
        <p:xfrm>
          <a:off x="8557506" y="1283516"/>
          <a:ext cx="3491813" cy="10363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505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24349" y="224186"/>
            <a:ext cx="350608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3074918233"/>
              </p:ext>
            </p:extLst>
          </p:nvPr>
        </p:nvGraphicFramePr>
        <p:xfrm>
          <a:off x="852899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 입력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신청자명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연락처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이메일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요청사항의 예약자 정보를 </a:t>
                      </a:r>
                      <a:r>
                        <a:rPr lang="ko-KR" altLang="en-US" sz="1200" baseline="0" dirty="0" err="1" smtClean="0"/>
                        <a:t>입력받음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21398" y="1877198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394451"/>
            <a:ext cx="2685601" cy="2382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42" y="2615954"/>
            <a:ext cx="228632" cy="1143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25" y="4508664"/>
            <a:ext cx="228632" cy="114316"/>
          </a:xfrm>
          <a:prstGeom prst="rect">
            <a:avLst/>
          </a:prstGeom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42438"/>
              </p:ext>
            </p:extLst>
          </p:nvPr>
        </p:nvGraphicFramePr>
        <p:xfrm>
          <a:off x="852899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67" y="3460219"/>
            <a:ext cx="4552401" cy="315495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90171" y="1982621"/>
            <a:ext cx="4725027" cy="1495298"/>
            <a:chOff x="369347" y="1956570"/>
            <a:chExt cx="4824507" cy="14952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9275" y="1956570"/>
              <a:ext cx="4684579" cy="131876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347" y="3015311"/>
              <a:ext cx="1912534" cy="436557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46759" y="278426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결제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4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375219650"/>
              </p:ext>
            </p:extLst>
          </p:nvPr>
        </p:nvGraphicFramePr>
        <p:xfrm>
          <a:off x="8499892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" y="2090547"/>
            <a:ext cx="4378110" cy="32944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7" y="5598226"/>
            <a:ext cx="4525892" cy="10177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405" y="2435346"/>
            <a:ext cx="2840498" cy="2519940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2235"/>
              </p:ext>
            </p:extLst>
          </p:nvPr>
        </p:nvGraphicFramePr>
        <p:xfrm>
          <a:off x="8499892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18344" y="278915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결제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8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5" y="4234249"/>
            <a:ext cx="4666493" cy="2249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0" y="1863196"/>
            <a:ext cx="5028007" cy="21711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2834051195"/>
              </p:ext>
            </p:extLst>
          </p:nvPr>
        </p:nvGraphicFramePr>
        <p:xfrm>
          <a:off x="8516041" y="240252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168" y="2435347"/>
            <a:ext cx="2752028" cy="24414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29" y="4870718"/>
            <a:ext cx="1584835" cy="2078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764" y="4810251"/>
            <a:ext cx="752580" cy="314369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25092"/>
              </p:ext>
            </p:extLst>
          </p:nvPr>
        </p:nvGraphicFramePr>
        <p:xfrm>
          <a:off x="8516041" y="1280670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44673" y="278915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결제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- 4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83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178502333"/>
              </p:ext>
            </p:extLst>
          </p:nvPr>
        </p:nvGraphicFramePr>
        <p:xfrm>
          <a:off x="8509686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45372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6148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573545"/>
              </p:ext>
            </p:extLst>
          </p:nvPr>
        </p:nvGraphicFramePr>
        <p:xfrm>
          <a:off x="8509686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91" y="273115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결제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0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319334263"/>
              </p:ext>
            </p:extLst>
          </p:nvPr>
        </p:nvGraphicFramePr>
        <p:xfrm>
          <a:off x="8559113" y="239554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신청자이름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연락처 기입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98" y="1570573"/>
            <a:ext cx="2454254" cy="47738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42168" y="195318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97" y="4886316"/>
            <a:ext cx="1679897" cy="163480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94121"/>
              </p:ext>
            </p:extLst>
          </p:nvPr>
        </p:nvGraphicFramePr>
        <p:xfrm>
          <a:off x="8559113" y="127369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33420" y="275969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결제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35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806613786"/>
              </p:ext>
            </p:extLst>
          </p:nvPr>
        </p:nvGraphicFramePr>
        <p:xfrm>
          <a:off x="8509686" y="239554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주최자 정보 및 결제 예정 금액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사용자에게 정보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83" y="1442887"/>
            <a:ext cx="2290881" cy="50292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68625"/>
              </p:ext>
            </p:extLst>
          </p:nvPr>
        </p:nvGraphicFramePr>
        <p:xfrm>
          <a:off x="8509686" y="1273691"/>
          <a:ext cx="3491813" cy="849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50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3995" y="222900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결제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70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034989529"/>
              </p:ext>
            </p:extLst>
          </p:nvPr>
        </p:nvGraphicFramePr>
        <p:xfrm>
          <a:off x="849321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서비스 동의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</a:t>
                      </a:r>
                      <a:r>
                        <a:rPr lang="ko-KR" altLang="en-US" sz="1200" dirty="0" smtClean="0"/>
                        <a:t>서비스 동의 및 신청 버튼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44" y="1570573"/>
            <a:ext cx="2155010" cy="477382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58187"/>
              </p:ext>
            </p:extLst>
          </p:nvPr>
        </p:nvGraphicFramePr>
        <p:xfrm>
          <a:off x="849321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0987" y="311663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결제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88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335114392"/>
              </p:ext>
            </p:extLst>
          </p:nvPr>
        </p:nvGraphicFramePr>
        <p:xfrm>
          <a:off x="8526162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181763" y="2823787"/>
            <a:ext cx="215007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신청이 완료 되었습니다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신청 확정을 위해서는 아래의 계좌번호로 무통장입금이 필요합니다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36386"/>
              </p:ext>
            </p:extLst>
          </p:nvPr>
        </p:nvGraphicFramePr>
        <p:xfrm>
          <a:off x="3257861" y="4047867"/>
          <a:ext cx="1997879" cy="39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6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21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79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556948" y="4705350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8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44" y="1556036"/>
            <a:ext cx="2265041" cy="262843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64022"/>
              </p:ext>
            </p:extLst>
          </p:nvPr>
        </p:nvGraphicFramePr>
        <p:xfrm>
          <a:off x="3117818" y="1543008"/>
          <a:ext cx="2277967" cy="470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095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36675"/>
              </p:ext>
            </p:extLst>
          </p:nvPr>
        </p:nvGraphicFramePr>
        <p:xfrm>
          <a:off x="8526162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31601" y="215387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결제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- 4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54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286675365"/>
              </p:ext>
            </p:extLst>
          </p:nvPr>
        </p:nvGraphicFramePr>
        <p:xfrm>
          <a:off x="8583827" y="239919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776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39424"/>
              </p:ext>
            </p:extLst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06135"/>
              </p:ext>
            </p:extLst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49" y="5972398"/>
            <a:ext cx="1448002" cy="314369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29276"/>
              </p:ext>
            </p:extLst>
          </p:nvPr>
        </p:nvGraphicFramePr>
        <p:xfrm>
          <a:off x="8583827" y="127734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31601" y="273112"/>
            <a:ext cx="265329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 sz="1500">
                <a:solidFill>
                  <a:srgbClr val="0070C0"/>
                </a:solidFill>
              </a:defRPr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예약 관리</a:t>
            </a:r>
            <a:endParaRPr lang="en-US" altLang="ko-KR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02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603629770"/>
              </p:ext>
            </p:extLst>
          </p:nvPr>
        </p:nvGraphicFramePr>
        <p:xfrm>
          <a:off x="8518349" y="239590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86157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16068"/>
              </p:ext>
            </p:extLst>
          </p:nvPr>
        </p:nvGraphicFramePr>
        <p:xfrm>
          <a:off x="2773659" y="2744021"/>
          <a:ext cx="3118021" cy="147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7375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정말 삭제 하시겠습니까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69564"/>
              </p:ext>
            </p:extLst>
          </p:nvPr>
        </p:nvGraphicFramePr>
        <p:xfrm>
          <a:off x="353928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05931"/>
              </p:ext>
            </p:extLst>
          </p:nvPr>
        </p:nvGraphicFramePr>
        <p:xfrm>
          <a:off x="448543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5518464" y="279989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61969"/>
              </p:ext>
            </p:extLst>
          </p:nvPr>
        </p:nvGraphicFramePr>
        <p:xfrm>
          <a:off x="8518349" y="127405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9722" y="242180"/>
            <a:ext cx="41312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 sz="1500">
                <a:solidFill>
                  <a:srgbClr val="0070C0"/>
                </a:solidFill>
              </a:defRPr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예약 관리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modal1</a:t>
            </a:r>
            <a:endParaRPr lang="en-US" altLang="ko-KR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134050573"/>
              </p:ext>
            </p:extLst>
          </p:nvPr>
        </p:nvGraphicFramePr>
        <p:xfrm>
          <a:off x="851792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96549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6742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51845"/>
              </p:ext>
            </p:extLst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02649" y="253719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347733133"/>
              </p:ext>
            </p:extLst>
          </p:nvPr>
        </p:nvGraphicFramePr>
        <p:xfrm>
          <a:off x="8509686" y="2411808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49706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87745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예약자 리스트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70356"/>
              </p:ext>
            </p:extLst>
          </p:nvPr>
        </p:nvGraphicFramePr>
        <p:xfrm>
          <a:off x="3086309" y="2630860"/>
          <a:ext cx="2481649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7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55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94" y="5855812"/>
            <a:ext cx="1008017" cy="218846"/>
          </a:xfrm>
          <a:prstGeom prst="rect">
            <a:avLst/>
          </a:prstGeom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42624"/>
              </p:ext>
            </p:extLst>
          </p:nvPr>
        </p:nvGraphicFramePr>
        <p:xfrm>
          <a:off x="8509686" y="1289958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31601" y="301845"/>
            <a:ext cx="41312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 sz="1500">
                <a:solidFill>
                  <a:srgbClr val="0070C0"/>
                </a:solidFill>
              </a:defRPr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예약 관리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modal2</a:t>
            </a:r>
            <a:endParaRPr lang="en-US" altLang="ko-KR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78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033218281"/>
              </p:ext>
            </p:extLst>
          </p:nvPr>
        </p:nvGraphicFramePr>
        <p:xfrm>
          <a:off x="8509686" y="239919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6010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주최자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sadasd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님 회원정보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52044"/>
              </p:ext>
            </p:extLst>
          </p:nvPr>
        </p:nvGraphicFramePr>
        <p:xfrm>
          <a:off x="3322094" y="3005167"/>
          <a:ext cx="2021150" cy="258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adfasdf5452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 강남구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adsfasdf@gmail.com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동길김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25120"/>
              </p:ext>
            </p:extLst>
          </p:nvPr>
        </p:nvGraphicFramePr>
        <p:xfrm>
          <a:off x="8509686" y="1277341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01410" y="226705"/>
            <a:ext cx="41312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 sz="1500">
                <a:solidFill>
                  <a:srgbClr val="0070C0"/>
                </a:solidFill>
              </a:defRPr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예약 관리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modal3</a:t>
            </a:r>
            <a:endParaRPr lang="en-US" altLang="ko-KR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2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697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279924594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552571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2767" y="194747"/>
            <a:ext cx="384752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3-1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86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142660974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47572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9778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28482" y="258745"/>
            <a:ext cx="384752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3-2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54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500378428"/>
              </p:ext>
            </p:extLst>
          </p:nvPr>
        </p:nvGraphicFramePr>
        <p:xfrm>
          <a:off x="8534283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세미나 상세페이지의 </a:t>
                      </a:r>
                      <a:r>
                        <a:rPr lang="ko-KR" altLang="en-US" sz="1200" dirty="0" err="1" smtClean="0"/>
                        <a:t>더보기를</a:t>
                      </a:r>
                      <a:r>
                        <a:rPr lang="ko-KR" altLang="en-US" sz="1200" dirty="0" smtClean="0"/>
                        <a:t> 클릭하면 페이지가 이동하여 더 많은 </a:t>
                      </a:r>
                      <a:r>
                        <a:rPr lang="en-US" altLang="ko-KR" sz="1200" dirty="0" smtClean="0"/>
                        <a:t>Q&amp;A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ko-KR" altLang="en-US" sz="1200" dirty="0" err="1" smtClean="0"/>
                        <a:t>볼수</a:t>
                      </a:r>
                      <a:r>
                        <a:rPr lang="ko-KR" altLang="en-US" sz="1200" dirty="0" smtClean="0"/>
                        <a:t>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44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세미나 문의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17552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83664"/>
              </p:ext>
            </p:extLst>
          </p:nvPr>
        </p:nvGraphicFramePr>
        <p:xfrm>
          <a:off x="8534283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31601" y="233100"/>
            <a:ext cx="384752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3-3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85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200552544"/>
              </p:ext>
            </p:extLst>
          </p:nvPr>
        </p:nvGraphicFramePr>
        <p:xfrm>
          <a:off x="8518128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09624"/>
              </p:ext>
            </p:extLst>
          </p:nvPr>
        </p:nvGraphicFramePr>
        <p:xfrm>
          <a:off x="8518128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31601" y="234574"/>
            <a:ext cx="384752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</a:rPr>
              <a:t>– 4-1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611386395"/>
              </p:ext>
            </p:extLst>
          </p:nvPr>
        </p:nvGraphicFramePr>
        <p:xfrm>
          <a:off x="8494113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117838"/>
            <a:ext cx="2437971" cy="3216321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06410"/>
              </p:ext>
            </p:extLst>
          </p:nvPr>
        </p:nvGraphicFramePr>
        <p:xfrm>
          <a:off x="131601" y="1297459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0142" y="2966439"/>
            <a:ext cx="2539611" cy="221449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064058" y="3028152"/>
            <a:ext cx="865436" cy="176367"/>
          </a:xfrm>
          <a:prstGeom prst="rect">
            <a:avLst/>
          </a:prstGeom>
          <a:solidFill>
            <a:srgbClr val="704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후기 작성하기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1040" y="4339717"/>
            <a:ext cx="1255744" cy="1385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4524" y="4297282"/>
            <a:ext cx="352474" cy="181000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07605"/>
              </p:ext>
            </p:extLst>
          </p:nvPr>
        </p:nvGraphicFramePr>
        <p:xfrm>
          <a:off x="8494113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31601" y="227720"/>
            <a:ext cx="384752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4-2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3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이용후기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087666415"/>
              </p:ext>
            </p:extLst>
          </p:nvPr>
        </p:nvGraphicFramePr>
        <p:xfrm>
          <a:off x="8465079" y="238830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87145"/>
              </p:ext>
            </p:extLst>
          </p:nvPr>
        </p:nvGraphicFramePr>
        <p:xfrm>
          <a:off x="8465079" y="126645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3317" y="250114"/>
            <a:ext cx="384752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4-3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22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1319</Words>
  <Application>Microsoft Office PowerPoint</Application>
  <PresentationFormat>와이드스크린</PresentationFormat>
  <Paragraphs>560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화면 설계서 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202</cp:revision>
  <dcterms:created xsi:type="dcterms:W3CDTF">2020-01-16T07:12:04Z</dcterms:created>
  <dcterms:modified xsi:type="dcterms:W3CDTF">2020-04-02T09:12:09Z</dcterms:modified>
</cp:coreProperties>
</file>