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4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3067552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39710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 등록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등록 완료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45682148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50135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메인화면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3951190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1084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80718000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1500083"/>
              </p:ext>
            </p:extLst>
          </p:nvPr>
        </p:nvGraphicFramePr>
        <p:xfrm>
          <a:off x="1828800" y="151503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13847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호스트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6950014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27009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게스트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문의한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 받은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리스트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28825890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17130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회원가입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30431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 받은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상세 조회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이용후기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이용후기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메인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호스트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게스트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05778605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738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6571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회원가입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중복 확인 팝업</a:t>
            </a:r>
          </a:p>
        </p:txBody>
      </p:sp>
    </p:spTree>
    <p:extLst>
      <p:ext uri="{BB962C8B-B14F-4D97-AF65-F5344CB8AC3E}">
        <p14:creationId xmlns:p14="http://schemas.microsoft.com/office/powerpoint/2010/main" val="14025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문의한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상세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0466" y="160866"/>
            <a:ext cx="695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 받은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상세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86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 받은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상세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이용후기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이용후기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후기등록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관리자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관리자계정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관리자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관리자계정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계정등록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관리자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관리자계정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계정수정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관리자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관리자계정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계정수정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02343026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88010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회원가입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완료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55763442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05498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회원가입 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19490561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76725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완료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19484271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47211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세미나등록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등록 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64259420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6476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 등록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완료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9420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9863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9863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368143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596991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596991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566989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584826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579366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578530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93380367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68080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56411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세미나등록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등록 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2506</Words>
  <Application>Microsoft Office PowerPoint</Application>
  <PresentationFormat>사용자 지정</PresentationFormat>
  <Paragraphs>825</Paragraphs>
  <Slides>38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83</cp:revision>
  <dcterms:created xsi:type="dcterms:W3CDTF">2020-04-02T06:13:26Z</dcterms:created>
  <dcterms:modified xsi:type="dcterms:W3CDTF">2020-04-02T09:18:05Z</dcterms:modified>
</cp:coreProperties>
</file>