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FBC2-9C30-4462-BA1E-64AA47CB463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5E8-6B58-41EA-9E45-93220D75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9EEB2C-2939-422D-AB2E-C77DB42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1456E09-FF1C-4ED4-BB7B-0B7A660E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641F60F-B867-4628-8123-672E1E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1C6E94-F2BB-4872-A126-81EC50A0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9305FD-8835-41D8-8496-A99D25B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9113CD-39C0-44DC-BBBE-CB1FE7F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4906392-8FC1-4B33-A50F-F1CE4495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5429D2-00A1-48EC-BFB2-7F0A4A3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8803BB-DA92-460A-BF59-FFAA760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9D5467-B67F-4BC6-98CF-438CE63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D759BEE-2092-4AB4-A705-D07B8C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5FDFD15-16FC-4D50-948F-16165F38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6C76C4-ED9A-47F6-9FED-490E147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409567-7DE7-440C-A029-23E93A3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057AC2-5747-42C1-A3F0-9668243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B03248-81A5-49FD-8A65-EBBA98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ECB9766-2BAE-453F-9C69-C6D30E42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0564BD-F505-4988-A578-7E08C3A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7F7B9C-8D01-481D-9787-78A78A4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DBEBFA-AD71-4C78-82F4-1132273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82CC34-72BE-4075-BF5A-ECD09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1F59000-7E94-4844-B5B8-855F991D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85E7930-CC17-4BFF-A391-C665B62D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3310F2C-0C2B-4877-8C16-F74C2FE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A4D2EF6-07C3-4365-B90F-083548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EFF638-9610-4939-B22B-359CBD5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E510AA-1BBC-4F93-8AE2-C4D5D034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E39032D-9F3F-4113-A8C1-F02EC835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C93A325-A8D9-4AB1-9C7A-8C7FE88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C5B28D3-971B-44C3-8F6C-AC073D1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E585D99-79E7-48B2-8DE8-95E709BE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8D2365-73EF-42AD-92D2-8675546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B61A810-C606-41D1-AF68-41AF6F31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A8BD828-CF40-4575-8B00-8085003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8E17B86-E693-4B24-9C96-EB0E536E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04FD563-D929-44E0-A880-A74A993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09C3BBD-2418-4F74-BA08-F7DD8A2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9BAE7C7-C9E1-4257-850B-DBBC68D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3D0C6D5-DE41-402F-B3D6-8925E4AC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09776A-AF25-476E-85AC-6BBC7C5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C4F83EF-6DF0-4FD7-A194-D72994F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F42B90B-7AFC-416F-89FE-C1A1A9E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77AB278-A815-4216-B65A-9D25056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8E1D23B-48D3-4E47-8CB4-17E2ABE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84B537B-875E-4A5B-86A5-8235A2C9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8B0FF00-A374-4D0F-9AE6-BD588F2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62B13C-3FA9-4257-AC28-236E32D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15DDFCA-DE51-4489-819A-3D57F8F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1369300-2E70-4297-8CD0-8BD1FADC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E23366B-E5A7-4070-B18F-247D2FD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EDA96D-B11F-4E33-99AD-DD8DED8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DF683DF-3B15-40A6-A96B-E9AA2BB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0F6DD0-FC53-4EA4-9EFC-3B2A646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8BEFD27-C1FE-4D80-B276-6EC13442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C109E98-B7CC-4B91-8051-62B8A34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8CB7189-612E-4A43-A541-9FAAD25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4688642-C5A6-42DC-A3E3-FD02556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260ECE-D337-48A6-892F-20141EE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2D603F5-F3AB-4353-A59B-E70ABCF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B9840C-2AB4-46ED-80D3-F2B33BC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DF3D16-ED3F-42C7-B970-98ED651D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FDF-26D8-4286-AD0F-7005EF3A2E9C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D22579-E3FF-424D-A73F-319C8D2D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651F9D-F8A8-442C-8747-A760FC15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5074455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21059608"/>
              </p:ext>
            </p:extLst>
          </p:nvPr>
        </p:nvGraphicFramePr>
        <p:xfrm>
          <a:off x="8843382" y="836712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484555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21686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114800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448748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6844110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86470380"/>
              </p:ext>
            </p:extLst>
          </p:nvPr>
        </p:nvGraphicFramePr>
        <p:xfrm>
          <a:off x="8843382" y="836712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4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260</Words>
  <Application>Microsoft Office PowerPoint</Application>
  <PresentationFormat>사용자 지정</PresentationFormat>
  <Paragraphs>56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ezen-033</cp:lastModifiedBy>
  <cp:revision>20</cp:revision>
  <dcterms:created xsi:type="dcterms:W3CDTF">2020-03-03T05:34:26Z</dcterms:created>
  <dcterms:modified xsi:type="dcterms:W3CDTF">2020-03-30T09:19:27Z</dcterms:modified>
</cp:coreProperties>
</file>