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4746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92881914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" y="1408734"/>
            <a:ext cx="7408118" cy="205586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45467" y="13749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41599418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83302455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285</Words>
  <Application>Microsoft Office PowerPoint</Application>
  <PresentationFormat>와이드스크린</PresentationFormat>
  <Paragraphs>121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153</cp:revision>
  <dcterms:created xsi:type="dcterms:W3CDTF">2020-01-16T07:12:04Z</dcterms:created>
  <dcterms:modified xsi:type="dcterms:W3CDTF">2020-03-30T09:18:05Z</dcterms:modified>
</cp:coreProperties>
</file>