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7" r:id="rId9"/>
    <p:sldId id="261" r:id="rId10"/>
    <p:sldId id="262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4DE4"/>
    <a:srgbClr val="F6F6F6"/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회원가입 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 확인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닉네임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휴대폰 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인증번호 필수 입력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427613965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강연 정보 확인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61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97" y="2194678"/>
            <a:ext cx="4684579" cy="13187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97" y="3672389"/>
            <a:ext cx="4684579" cy="278330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8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회원가입 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 확인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닉네임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휴대폰 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인증번호 필수 입력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427613965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강연 정보 확인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61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06" y="2090547"/>
            <a:ext cx="4378110" cy="32944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67" y="5598226"/>
            <a:ext cx="4525892" cy="101774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회원가입 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 확인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닉네임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휴대폰 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인증번호 필수 입력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427613965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강연 정보 확인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61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05" y="4234249"/>
            <a:ext cx="4666493" cy="22497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50" y="1863196"/>
            <a:ext cx="5028007" cy="21711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9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회원가입 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 확인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닉네임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휴대폰 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인증번호 필수 입력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강연 정보 확인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0776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697273" y="1944751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67736"/>
              </p:ext>
            </p:extLst>
          </p:nvPr>
        </p:nvGraphicFramePr>
        <p:xfrm>
          <a:off x="1788464" y="2502510"/>
          <a:ext cx="5448939" cy="3095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624"/>
                <a:gridCol w="1492687"/>
                <a:gridCol w="908157"/>
                <a:gridCol w="908157"/>
                <a:gridCol w="908157"/>
                <a:gridCol w="908157"/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</a:rPr>
                        <a:t>세미나일시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897187" y="262956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897187" y="300521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897187" y="338583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897187" y="381648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897187" y="456209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897187" y="420395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897187" y="496603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897187" y="534665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21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회원가입 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 확인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닉네임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휴대폰 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인증번호 필수 입력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152644833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강연 정보 확인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5422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직사각형 39"/>
          <p:cNvSpPr/>
          <p:nvPr/>
        </p:nvSpPr>
        <p:spPr>
          <a:xfrm>
            <a:off x="470751" y="2073818"/>
            <a:ext cx="3681119" cy="328776"/>
          </a:xfrm>
          <a:prstGeom prst="rect">
            <a:avLst/>
          </a:prstGeom>
          <a:noFill/>
          <a:ln w="12700">
            <a:noFill/>
            <a:miter/>
          </a:ln>
        </p:spPr>
        <p:txBody>
          <a:bodyPr lIns="45719" rIns="45719" anchor="ctr"/>
          <a:lstStyle/>
          <a:p>
            <a:pPr fontAlgn="t"/>
            <a:r>
              <a:rPr lang="ko-KR" altLang="en-US" b="1" dirty="0"/>
              <a:t>양천</a:t>
            </a:r>
            <a:r>
              <a:rPr lang="en-US" altLang="ko-KR" b="1" dirty="0"/>
              <a:t>.</a:t>
            </a:r>
            <a:r>
              <a:rPr lang="ko-KR" altLang="en-US" b="1" dirty="0"/>
              <a:t>강서 모임공간 그림민화랑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29562" y="2482325"/>
            <a:ext cx="3788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dk1"/>
                </a:solidFill>
              </a:rPr>
              <a:t>우리끼리만의 고즈넉한 공간을 찾는다면 이곳입니다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2905556"/>
            <a:ext cx="4618508" cy="24160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5649051"/>
            <a:ext cx="718504" cy="4386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10" y="6130741"/>
            <a:ext cx="3305028" cy="41894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826630"/>
            <a:ext cx="2422974" cy="257393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463086" y="5567198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68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448312099"/>
              </p:ext>
            </p:extLst>
          </p:nvPr>
        </p:nvGraphicFramePr>
        <p:xfrm>
          <a:off x="8509686" y="1264252"/>
          <a:ext cx="3491813" cy="49553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회원가입 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 확인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닉네임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휴대폰 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인증번호 필수 입력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882798226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 smtClean="0"/>
                        <a:t>화면명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강연 정보 확인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4483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2096949"/>
            <a:ext cx="4676940" cy="17471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4236273"/>
            <a:ext cx="4799594" cy="175346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067" y="1953186"/>
            <a:ext cx="2278567" cy="456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회원가입 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 확인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닉네임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휴대폰 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인증번호 필수 입력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246381707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강연 정보 확인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498506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70" y="1939930"/>
            <a:ext cx="3970638" cy="461499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84389" y="2616413"/>
            <a:ext cx="1902941" cy="464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21874" y="2684236"/>
            <a:ext cx="1902941" cy="464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70" y="2684236"/>
            <a:ext cx="4017583" cy="336425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835" y="6013017"/>
            <a:ext cx="4273960" cy="58110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358" y="1939930"/>
            <a:ext cx="2422974" cy="257393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371310" y="4680498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96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회원가입 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 확인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닉네임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휴대폰 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인증번호 필수 입력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427613965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강연 정보 확인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1697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44665"/>
            <a:ext cx="4044781" cy="3780974"/>
            <a:chOff x="387176" y="2244665"/>
            <a:chExt cx="4044781" cy="378097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44665"/>
              <a:ext cx="83227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Q&amp;A 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6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회원가입 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 확인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닉네임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휴대폰 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인증번호 필수 입력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강연 정보 확인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44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직사각형 25"/>
          <p:cNvSpPr/>
          <p:nvPr/>
        </p:nvSpPr>
        <p:spPr>
          <a:xfrm>
            <a:off x="3579237" y="1690573"/>
            <a:ext cx="1153300" cy="67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Q&amp;A</a:t>
            </a:r>
            <a:endParaRPr lang="ko-KR" altLang="en-US" sz="1200" b="1" dirty="0">
              <a:solidFill>
                <a:srgbClr val="704DE4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753" y="6223761"/>
            <a:ext cx="1333974" cy="34479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358620" y="2211128"/>
            <a:ext cx="3737558" cy="4012633"/>
            <a:chOff x="2278870" y="2509570"/>
            <a:chExt cx="3737558" cy="401263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8870" y="2509570"/>
              <a:ext cx="3737558" cy="288673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620" y="5363621"/>
              <a:ext cx="3657808" cy="1158582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2287108" y="2211128"/>
            <a:ext cx="3737558" cy="401263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회원가입 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 확인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닉네임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휴대폰 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인증번호 필수 입력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강연 정보 확인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2017" y="2261141"/>
            <a:ext cx="3969940" cy="3764498"/>
            <a:chOff x="462017" y="2261141"/>
            <a:chExt cx="3969940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62017" y="2261141"/>
              <a:ext cx="83227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이용후기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>
                  <a:solidFill>
                    <a:srgbClr val="704DE4"/>
                  </a:solidFill>
                </a:rPr>
                <a:t>2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후기작성하기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8" name="직사각형 7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62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회원가입 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 확인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닉네임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휴대폰 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인증번호 필수 입력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강연 정보 확인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직사각형 25"/>
          <p:cNvSpPr/>
          <p:nvPr/>
        </p:nvSpPr>
        <p:spPr>
          <a:xfrm>
            <a:off x="3579237" y="1690573"/>
            <a:ext cx="1153300" cy="67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이용후기</a:t>
            </a:r>
            <a:endParaRPr lang="ko-KR" altLang="en-US" sz="1200" b="1" dirty="0">
              <a:solidFill>
                <a:srgbClr val="704DE4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753" y="6223761"/>
            <a:ext cx="1333974" cy="34479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358620" y="2211128"/>
            <a:ext cx="3737558" cy="4012633"/>
            <a:chOff x="2278870" y="2509570"/>
            <a:chExt cx="3737558" cy="401263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8870" y="2509570"/>
              <a:ext cx="3737558" cy="288673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620" y="5363621"/>
              <a:ext cx="3657808" cy="1158582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2287108" y="2211128"/>
            <a:ext cx="3737558" cy="401263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회원가입 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 확인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닉네임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휴대폰 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인증번호 필수 입력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427613965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강연 정보 확인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8968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43" y="2435346"/>
            <a:ext cx="4333416" cy="35752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767" y="1967501"/>
            <a:ext cx="804270" cy="2954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3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652</Words>
  <Application>Microsoft Office PowerPoint</Application>
  <PresentationFormat>와이드스크린</PresentationFormat>
  <Paragraphs>188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160</cp:revision>
  <dcterms:created xsi:type="dcterms:W3CDTF">2020-01-16T07:12:04Z</dcterms:created>
  <dcterms:modified xsi:type="dcterms:W3CDTF">2020-03-31T02:21:35Z</dcterms:modified>
</cp:coreProperties>
</file>