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9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2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1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8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0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4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8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0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B223-6D49-44B0-B9F8-07EF6F23F5E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3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782" y="822038"/>
            <a:ext cx="11841018" cy="1200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7782" y="822038"/>
            <a:ext cx="2272145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9927" y="822038"/>
            <a:ext cx="6788728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08655" y="822038"/>
            <a:ext cx="1311563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로그아웃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29455" y="822038"/>
            <a:ext cx="1459345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94836" y="1394693"/>
            <a:ext cx="9237" cy="618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07106" y="1413165"/>
            <a:ext cx="9237" cy="618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88800" y="1394693"/>
            <a:ext cx="9237" cy="618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8982" y="1511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세미나존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75457" y="15193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34927" y="15113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519056" y="2022765"/>
            <a:ext cx="3306618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96441" y="217741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세미나실 정보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05218" y="2609123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세미나실 대관 및 </a:t>
            </a:r>
            <a:endParaRPr lang="en-US" altLang="ko-KR" dirty="0" smtClean="0"/>
          </a:p>
          <a:p>
            <a:r>
              <a:rPr lang="ko-KR" altLang="en-US" dirty="0" smtClean="0"/>
              <a:t>    세미나실 등록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9230424" y="2032001"/>
            <a:ext cx="2758376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468614" y="2258447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Q &amp;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 A Q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20" y="852891"/>
            <a:ext cx="6588244" cy="516284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47782" y="2013528"/>
            <a:ext cx="3371273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37414" y="2110665"/>
            <a:ext cx="1627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인문학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철학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멀티미디어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9208655" y="1403929"/>
            <a:ext cx="9237" cy="6269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07748" y="151938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Meet Up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816437" y="2013528"/>
            <a:ext cx="2413987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89942" y="2396946"/>
            <a:ext cx="205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모임 등록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모임 참가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966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201" y="295563"/>
            <a:ext cx="11545454" cy="26231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3201" y="3694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세미나존</a:t>
            </a:r>
            <a:r>
              <a:rPr lang="ko-KR" altLang="en-US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4" y="369455"/>
            <a:ext cx="8338559" cy="23460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0910" y="3149598"/>
            <a:ext cx="11545454" cy="34636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0910" y="319565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 세미나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6" y="3564990"/>
            <a:ext cx="10760364" cy="29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2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341"/>
            <a:ext cx="12192000" cy="1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0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618" y="609600"/>
            <a:ext cx="9107055" cy="5403273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81745" y="13208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45527" y="1274496"/>
            <a:ext cx="5126182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50913" y="221666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비밀번호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45527" y="2105707"/>
            <a:ext cx="5126182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12312" y="2890982"/>
            <a:ext cx="6062597" cy="6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12" y="3657189"/>
            <a:ext cx="5772150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37" y="4230009"/>
            <a:ext cx="5705475" cy="704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44216" y="4941147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53205" y="5350082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회 원 가 입</a:t>
            </a:r>
            <a:endParaRPr lang="ko-KR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82770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20291" y="323274"/>
            <a:ext cx="3897745" cy="61514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20292" y="323274"/>
            <a:ext cx="905164" cy="4433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59" y="341745"/>
            <a:ext cx="1803807" cy="5079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27" y="443345"/>
            <a:ext cx="381000" cy="304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20289" y="988288"/>
            <a:ext cx="3897745" cy="13946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0289" y="2595418"/>
            <a:ext cx="3897745" cy="11914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세미나존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20289" y="4008582"/>
            <a:ext cx="3897745" cy="11914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 세미나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5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87782" y="785091"/>
            <a:ext cx="3971636" cy="5874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4036" y="11453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23854" y="1089829"/>
            <a:ext cx="2549237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87782" y="1745672"/>
            <a:ext cx="1258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비밀번호 </a:t>
            </a:r>
            <a:r>
              <a:rPr lang="en-US" altLang="ko-KR" sz="1600" dirty="0" smtClean="0"/>
              <a:t>: 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823853" y="1745672"/>
            <a:ext cx="2549237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16892" y="2678546"/>
            <a:ext cx="2802161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29" y="3357979"/>
            <a:ext cx="2806741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892" y="4043219"/>
            <a:ext cx="2760078" cy="704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16892" y="489105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8417" y="539596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회 원 가 입</a:t>
            </a:r>
            <a:endParaRPr lang="ko-KR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5613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68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508-10</dc:creator>
  <cp:lastModifiedBy>508-10</cp:lastModifiedBy>
  <cp:revision>14</cp:revision>
  <dcterms:created xsi:type="dcterms:W3CDTF">2020-03-30T00:49:44Z</dcterms:created>
  <dcterms:modified xsi:type="dcterms:W3CDTF">2020-03-30T09:16:34Z</dcterms:modified>
</cp:coreProperties>
</file>