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94" r:id="rId2"/>
    <p:sldId id="335" r:id="rId3"/>
    <p:sldId id="336" r:id="rId4"/>
    <p:sldId id="337" r:id="rId5"/>
    <p:sldId id="338" r:id="rId6"/>
    <p:sldId id="378" r:id="rId7"/>
    <p:sldId id="339" r:id="rId8"/>
    <p:sldId id="340" r:id="rId9"/>
    <p:sldId id="361" r:id="rId10"/>
    <p:sldId id="362" r:id="rId11"/>
    <p:sldId id="363" r:id="rId12"/>
    <p:sldId id="364" r:id="rId13"/>
    <p:sldId id="365" r:id="rId14"/>
    <p:sldId id="341" r:id="rId15"/>
    <p:sldId id="379" r:id="rId16"/>
    <p:sldId id="342" r:id="rId17"/>
    <p:sldId id="380" r:id="rId18"/>
    <p:sldId id="343" r:id="rId19"/>
    <p:sldId id="381" r:id="rId20"/>
    <p:sldId id="382" r:id="rId21"/>
    <p:sldId id="384" r:id="rId22"/>
    <p:sldId id="344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6" r:id="rId38"/>
    <p:sldId id="367" r:id="rId39"/>
    <p:sldId id="377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3351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7963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Focusout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err="1" smtClean="0"/>
              <a:t>idChk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-&gt; id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미만일 시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 최소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자 이상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 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5</a:t>
            </a:r>
            <a:r>
              <a:rPr lang="ko-KR" altLang="en-US" dirty="0" smtClean="0">
                <a:sym typeface="Wingdings" panose="05000000000000000000" pitchFamily="2" charset="2"/>
              </a:rPr>
              <a:t>자 이상이지만 이미 등록된 경우 내용을 지우고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이미 등록된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.’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아이디인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사용 가능한 아이디입니다</a:t>
            </a:r>
            <a:r>
              <a:rPr lang="en-US" altLang="ko-KR" dirty="0" smtClean="0"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sym typeface="Wingdings" panose="05000000000000000000" pitchFamily="2" charset="2"/>
              </a:rPr>
              <a:t>팝업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050" name="Picture 2" descr="C:\Users\ezen-033\Desktop\ppt\회원가입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5" y="1646955"/>
            <a:ext cx="5330960" cy="36870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9268" y="2065866"/>
            <a:ext cx="2489200" cy="347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44" y="3213580"/>
            <a:ext cx="1060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아이디 중복체크를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웹서블릿</a:t>
            </a:r>
            <a:r>
              <a:rPr lang="en-US" altLang="ko-KR" dirty="0" smtClean="0">
                <a:sym typeface="Wingdings" panose="05000000000000000000" pitchFamily="2" charset="2"/>
              </a:rPr>
              <a:t>(IdChk.java), </a:t>
            </a:r>
            <a:r>
              <a:rPr lang="ko-KR" altLang="en-US" dirty="0" smtClean="0">
                <a:sym typeface="Wingdings" panose="05000000000000000000" pitchFamily="2" charset="2"/>
              </a:rPr>
              <a:t>내부에서 </a:t>
            </a:r>
            <a:r>
              <a:rPr lang="en-US" altLang="ko-KR" dirty="0" err="1" smtClean="0">
                <a:sym typeface="Wingdings" panose="05000000000000000000" pitchFamily="2" charset="2"/>
              </a:rPr>
              <a:t>MemberDao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이용하여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아이디 중복 체크를 위한 </a:t>
            </a:r>
            <a:r>
              <a:rPr lang="en-US" altLang="ko-KR" dirty="0" smtClean="0">
                <a:sym typeface="Wingdings" panose="05000000000000000000" pitchFamily="2" charset="2"/>
              </a:rPr>
              <a:t>JSON</a:t>
            </a:r>
            <a:r>
              <a:rPr lang="ko-KR" altLang="en-US" dirty="0" smtClean="0">
                <a:sym typeface="Wingdings" panose="05000000000000000000" pitchFamily="2" charset="2"/>
              </a:rPr>
              <a:t>생성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C:\Users\ezen-033\Desktop\ppt\회원가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7" y="1616139"/>
            <a:ext cx="8832835" cy="14365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회원가입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0" y="4578350"/>
            <a:ext cx="4400550" cy="95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zen-033\Desktop\ppt\회원가입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33" y="4578350"/>
            <a:ext cx="4200525" cy="933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8" name="Picture 2" descr="C:\Users\ezen-033\Desktop\ppt\회원가입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71" y="1690629"/>
            <a:ext cx="6659563" cy="4810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1100667" y="1964267"/>
            <a:ext cx="334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이동과 </a:t>
            </a:r>
            <a:r>
              <a:rPr lang="en-US" altLang="ko-KR" dirty="0" err="1" smtClean="0"/>
              <a:t>InsertMember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위한 컨트롤러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객체를 두지 않고 직접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insert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SignUp.java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52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7667" y="3022599"/>
            <a:ext cx="2048934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7032" y="3022599"/>
            <a:ext cx="240903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 완료페이지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15733" y="2573867"/>
            <a:ext cx="8467" cy="43179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97667" y="2015067"/>
            <a:ext cx="1811866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IdChk.java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76983" y="4699000"/>
            <a:ext cx="3081866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SignUp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3" idx="3"/>
            <a:endCxn id="6" idx="1"/>
          </p:cNvCxnSpPr>
          <p:nvPr/>
        </p:nvCxnSpPr>
        <p:spPr>
          <a:xfrm>
            <a:off x="4546601" y="3530599"/>
            <a:ext cx="5204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25133" y="2789766"/>
            <a:ext cx="5672667" cy="3136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055533" y="4106333"/>
            <a:ext cx="330200" cy="50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09533" y="417989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insert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9316" y="26051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93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34777243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2522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4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07" y="886492"/>
            <a:ext cx="3283814" cy="5844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09955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4681" y="2570665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Layout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spinner</a:t>
            </a:r>
            <a:r>
              <a:rPr lang="ko-KR" altLang="en-US" dirty="0" smtClean="0"/>
              <a:t>를 활용하여 회원가입 폼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6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86884006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1399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2" y="1532466"/>
            <a:ext cx="2847703" cy="49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0667" y="239286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Linear Layout</a:t>
            </a:r>
            <a:r>
              <a:rPr lang="ko-KR" altLang="en-US" dirty="0" smtClean="0"/>
              <a:t>을 통한 회원가입 완료페이지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1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9211727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786252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256561"/>
            <a:ext cx="4928130" cy="535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533" y="18372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 등록 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카테고리를 선택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인원수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참가비를 설정하여 등록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446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687674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89984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페이지를 이동하지 않고 장소와 날짜를 선택 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통해서 예약된 시간정보를 호출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호출된 정보를 이용하여 선택 불가능한 시간 표시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시간이 이미 예약된 시간과 겹치는 경우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35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1297" y="1673638"/>
            <a:ext cx="36914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최소 </a:t>
            </a:r>
            <a:r>
              <a:rPr lang="en-US" altLang="ko-KR" dirty="0"/>
              <a:t>2</a:t>
            </a:r>
            <a:r>
              <a:rPr lang="ko-KR" altLang="en-US" dirty="0" smtClean="0"/>
              <a:t>시간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중복되지 않은 시간을 선택한 경우 선택 가능</a:t>
            </a:r>
            <a:r>
              <a:rPr lang="en-US" altLang="ko-KR" dirty="0" smtClean="0"/>
              <a:t>.</a:t>
            </a:r>
          </a:p>
        </p:txBody>
      </p:sp>
      <p:pic>
        <p:nvPicPr>
          <p:cNvPr id="4098" name="Picture 2" descr="C:\Users\ezen-033\Desktop\시간선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1092"/>
            <a:ext cx="7018867" cy="2314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5830" y="2820022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등록 폼을 작성하는 시기에는 해당 시간이 비어있었지만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버튼을 누를 때 해당 시간이 다른 사람에 의해 예약이 되어 버린 경우 해당 시간대가 중복 예약되는 경우 발생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830" y="4674223"/>
            <a:ext cx="4161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해결 방안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단에서 등록 바로 이전에 예약하는 시간이 적합한지 추가적 검증이 필요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ezen-033\Desktop\코드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4132250"/>
            <a:ext cx="7092439" cy="20907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97292183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9492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65399034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00295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8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19615257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28418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4560185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642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메인 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마이페이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9" y="1733550"/>
            <a:ext cx="8659211" cy="43095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2700" y="2381429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예약확인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문의사항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이용후기 관리 메뉴로 이동할 수 있는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초기화면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36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0801355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1737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48418346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49272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5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75907609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34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165165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714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5633279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1693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5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2906338"/>
              </p:ext>
            </p:extLst>
          </p:nvPr>
        </p:nvGraphicFramePr>
        <p:xfrm>
          <a:off x="8851848" y="2792793"/>
          <a:ext cx="2952330" cy="28980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15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593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날짜는 변경 불가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이외 시간 및 상세 정보 변경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</a:t>
                      </a:r>
                      <a:r>
                        <a:rPr lang="ko-KR" altLang="en-US" sz="1300" b="0" u="none" strike="noStrike" cap="none" dirty="0" err="1" smtClean="0"/>
                        <a:t>재선택한다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53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수정하기 버튼을 눌러서 수정완료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4135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4135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19298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19144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5793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871308" y="25793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5793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5793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5793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4071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3310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7319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1258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24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38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685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262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236798" y="57083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262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61664" y="117119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9080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hj_user_w_semiEdit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7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194" name="Picture 2" descr="C:\Users\ezen-033\Desktop\세미나예약리스트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1" y="1635124"/>
            <a:ext cx="8047039" cy="48545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24900" y="26543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버튼을 이용해서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참여 세미나 각각 조회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3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r>
              <a:rPr lang="ko-KR" altLang="en-US" dirty="0" smtClean="0"/>
              <a:t>수정버튼을 통해 수정 페이지로 이동</a:t>
            </a:r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9218" name="Picture 2" descr="C:\Users\ezen-033\Desktop\세미나상세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8" y="1394653"/>
            <a:ext cx="7441452" cy="5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0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64500" y="2298700"/>
            <a:ext cx="334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세미나에 대한 상세 내용을 확인 할 수 있는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삭제버튼을 통해 삭제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확인버튼을 통해 이전페이지로 돌아가기</a:t>
            </a:r>
            <a:endParaRPr lang="ko-KR" altLang="en-US" dirty="0"/>
          </a:p>
        </p:txBody>
      </p:sp>
      <p:pic>
        <p:nvPicPr>
          <p:cNvPr id="10242" name="Picture 2" descr="C:\Users\ezen-033\Desktop\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" y="1295400"/>
            <a:ext cx="7263652" cy="54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상세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9700" y="22987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 양식을 일부 수정하여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수정 페이지 양식으로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장소는 변경 불가능 하지만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상세내용은 변경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266" name="Picture 2" descr="C:\Users\ezen-033\Desktop\수정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8" y="1358159"/>
            <a:ext cx="6377395" cy="527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관리 흐름도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10933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세미나예약관리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0" y="2937908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2937916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밋업예약관리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334" y="2937912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이용후기관리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89534" y="2937910"/>
            <a:ext cx="1845733" cy="82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6" idx="3"/>
            <a:endCxn id="3" idx="1"/>
          </p:cNvCxnSpPr>
          <p:nvPr/>
        </p:nvCxnSpPr>
        <p:spPr>
          <a:xfrm>
            <a:off x="2531533" y="3348542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56666" y="3369707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849532" y="3369715"/>
            <a:ext cx="279400" cy="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033932" y="3369731"/>
            <a:ext cx="3217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2066" y="4351838"/>
            <a:ext cx="2387600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MyPage</a:t>
            </a:r>
            <a:r>
              <a:rPr lang="en-US" altLang="ko-KR" dirty="0" smtClean="0">
                <a:solidFill>
                  <a:schemeClr val="tx1"/>
                </a:solidFill>
              </a:rPr>
              <a:t>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1000" y="2633105"/>
            <a:ext cx="11430000" cy="313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1070" y="2002339"/>
            <a:ext cx="1117601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리스트조</a:t>
            </a:r>
            <a:r>
              <a:rPr lang="ko-KR" altLang="en-US" sz="1400" dirty="0"/>
              <a:t>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031069" y="2002339"/>
            <a:ext cx="1134536" cy="330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</a:t>
            </a:r>
            <a:r>
              <a:rPr lang="ko-KR" altLang="en-US" sz="1400" dirty="0"/>
              <a:t>세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296836" y="2002339"/>
            <a:ext cx="1202267" cy="33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74467" y="435183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71233" y="2412971"/>
            <a:ext cx="359836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8337" y="2412971"/>
            <a:ext cx="0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96836" y="2412971"/>
            <a:ext cx="601133" cy="4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4" name="TextBox 11263"/>
          <p:cNvSpPr txBox="1"/>
          <p:nvPr/>
        </p:nvSpPr>
        <p:spPr>
          <a:xfrm>
            <a:off x="4936066" y="2448439"/>
            <a:ext cx="98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ppt\마이페이지세미나\세미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624744"/>
            <a:ext cx="8391634" cy="46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42400" y="1981200"/>
            <a:ext cx="276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13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49741553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998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6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7624" y="1642534"/>
            <a:ext cx="546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로딩 이후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xhr</a:t>
            </a:r>
            <a:r>
              <a:rPr lang="ko-KR" altLang="en-US" dirty="0" smtClean="0"/>
              <a:t>객체를 이용하여 리스트 데이터 요청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데이터를 받아서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createElement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appendChild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완성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ezen-033\Desktop\ppt\마이페이지세미나\세미나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8" y="1504421"/>
            <a:ext cx="4943475" cy="2781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ppt\마이페이지세미나\세미나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47" y="2709332"/>
            <a:ext cx="3060529" cy="3997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5999" y="1905000"/>
            <a:ext cx="30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모달창이</a:t>
            </a:r>
            <a:r>
              <a:rPr lang="ko-KR" altLang="en-US" dirty="0" smtClean="0"/>
              <a:t> 팝업 되며 해당 내용 로딩</a:t>
            </a:r>
            <a:endParaRPr lang="ko-KR" altLang="en-US" dirty="0"/>
          </a:p>
        </p:txBody>
      </p:sp>
      <p:pic>
        <p:nvPicPr>
          <p:cNvPr id="2050" name="Picture 2" descr="C:\Users\ezen-033\Desktop\ppt\마이페이지세미나\세미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37257"/>
            <a:ext cx="7937189" cy="46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48133" y="1815531"/>
            <a:ext cx="3420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만들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li Element</a:t>
            </a:r>
            <a:r>
              <a:rPr lang="ko-KR" altLang="en-US" dirty="0" smtClean="0"/>
              <a:t>의 속성에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데이터를 저장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이후</a:t>
            </a:r>
            <a:r>
              <a:rPr lang="en-US" altLang="ko-KR" dirty="0"/>
              <a:t> </a:t>
            </a:r>
            <a:r>
              <a:rPr lang="ko-KR" altLang="en-US" dirty="0" smtClean="0"/>
              <a:t>상세정보를 확인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또 접속하지 않고 내용 로딩</a:t>
            </a:r>
            <a:endParaRPr lang="ko-KR" altLang="en-US" dirty="0"/>
          </a:p>
        </p:txBody>
      </p:sp>
      <p:pic>
        <p:nvPicPr>
          <p:cNvPr id="4098" name="Picture 2" descr="C:\Users\ezen-033\Desktop\ppt\마이페이지세미나\세미나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9" y="1684098"/>
            <a:ext cx="7697788" cy="4362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332" y="5355166"/>
            <a:ext cx="2184401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7933" y="1815531"/>
            <a:ext cx="37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상세정보 로딩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속성에 저장해놨던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데이터를 통해서</a:t>
            </a:r>
            <a:endParaRPr lang="en-US" altLang="ko-KR" dirty="0" smtClean="0"/>
          </a:p>
          <a:p>
            <a:r>
              <a:rPr lang="ko-KR" altLang="en-US" dirty="0" smtClean="0"/>
              <a:t>내용 변경</a:t>
            </a:r>
            <a:endParaRPr lang="ko-KR" altLang="en-US" dirty="0"/>
          </a:p>
        </p:txBody>
      </p:sp>
      <p:pic>
        <p:nvPicPr>
          <p:cNvPr id="5122" name="Picture 2" descr="C:\Users\ezen-033\Desktop\ppt\마이페이지세미나\세미나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8" y="1883264"/>
            <a:ext cx="6888343" cy="2402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94000" y="3623733"/>
            <a:ext cx="1947333" cy="39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C:\Users\ezen-033\Desktop\ppt\마이페이지세미나\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" y="2018761"/>
            <a:ext cx="4969975" cy="3556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ppt\마이페이지세미나\삭제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59" y="1557329"/>
            <a:ext cx="5379218" cy="4479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7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2" y="1930927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54867" y="2819400"/>
            <a:ext cx="346286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26400" y="2345267"/>
            <a:ext cx="3310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번호를 넘김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에서 삭제작업 진행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삭제 결과 반환</a:t>
            </a:r>
            <a:endParaRPr lang="ko-KR" altLang="en-US" dirty="0"/>
          </a:p>
        </p:txBody>
      </p:sp>
      <p:pic>
        <p:nvPicPr>
          <p:cNvPr id="8194" name="Picture 2" descr="C:\Users\ezen-033\Desktop\ppt\마이페이지세미나\삭제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1" y="1655313"/>
            <a:ext cx="7414495" cy="1941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6241" y="1255782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SemiDelete.java</a:t>
            </a:r>
            <a:endParaRPr lang="ko-KR" altLang="en-US" dirty="0"/>
          </a:p>
        </p:txBody>
      </p:sp>
      <p:pic>
        <p:nvPicPr>
          <p:cNvPr id="8197" name="Picture 5" descr="C:\Users\ezen-033\Desktop\ppt\마이페이지세미나\삭제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0" y="3596869"/>
            <a:ext cx="6323205" cy="29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83642" y="3200673"/>
            <a:ext cx="193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SeminarDao.java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67" y="3596869"/>
            <a:ext cx="821266" cy="25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18" name="Picture 2" descr="C:\Users\ezen-033\Desktop\ppt\마이페이지세미나\삭제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9" y="2326450"/>
            <a:ext cx="3315998" cy="10805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zen-033\Desktop\ppt\마이페이지세미나\삭제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29" y="2297585"/>
            <a:ext cx="6726238" cy="3914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069" y="1752600"/>
            <a:ext cx="242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결과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6629" y="1681665"/>
            <a:ext cx="214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결과에 따른 작업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상세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53819"/>
            <a:ext cx="6311900" cy="60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1100" y="1854200"/>
            <a:ext cx="408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0590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한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상세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작성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메인화면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호스트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 조회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게스트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필수사항 </a:t>
            </a:r>
            <a:r>
              <a:rPr lang="en-US" altLang="ko-KR" dirty="0" smtClean="0"/>
              <a:t>*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015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밋</a:t>
            </a:r>
            <a:r>
              <a:rPr lang="ko-KR" altLang="en-US" sz="2500" b="1" dirty="0" err="1">
                <a:solidFill>
                  <a:schemeClr val="bg1"/>
                </a:solidFill>
                <a:latin typeface="+mj-lt"/>
              </a:rPr>
              <a:t>업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예약 리스트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한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문의사항 관리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받은 것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상세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이용후기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등록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중복확인 팝업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2163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시 중복확인 처리를 </a:t>
            </a:r>
            <a:r>
              <a:rPr lang="ko-KR" altLang="en-US" smtClean="0"/>
              <a:t>위한 </a:t>
            </a:r>
            <a:r>
              <a:rPr lang="ko-KR" altLang="en-US" dirty="0" err="1" smtClean="0"/>
              <a:t>팝업창</a:t>
            </a:r>
            <a:endParaRPr lang="ko-KR" altLang="en-US" dirty="0"/>
          </a:p>
        </p:txBody>
      </p:sp>
      <p:pic>
        <p:nvPicPr>
          <p:cNvPr id="2050" name="Picture 2" descr="C:\Users\ezen-033\Desktop\회원가입팝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700213"/>
            <a:ext cx="675351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83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관리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계정 수정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자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관리자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및 </a:t>
            </a:r>
            <a:r>
              <a:rPr lang="ko-KR" altLang="en-US" sz="2500" b="1" smtClean="0">
                <a:solidFill>
                  <a:schemeClr val="bg1"/>
                </a:solidFill>
                <a:latin typeface="+mj-lt"/>
              </a:rPr>
              <a:t>결제 관리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C:\Users\ezen-033\Desktop\회원가입 완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6" y="2311400"/>
            <a:ext cx="6934734" cy="3274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1100" y="3052296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회원등록이 정상 완료되면 이동하는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6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AJAX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이용한 아이디 중복체크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2634" y="1855757"/>
            <a:ext cx="487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중복확인을 위한 기존의 </a:t>
            </a:r>
            <a:r>
              <a:rPr lang="ko-KR" altLang="en-US" dirty="0" err="1" smtClean="0"/>
              <a:t>팝업창을</a:t>
            </a:r>
            <a:r>
              <a:rPr lang="ko-KR" altLang="en-US" dirty="0" smtClean="0"/>
              <a:t> 없애고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이용한 아이디 중복체크</a:t>
            </a:r>
            <a:endParaRPr lang="ko-KR" altLang="en-US" dirty="0"/>
          </a:p>
        </p:txBody>
      </p:sp>
      <p:pic>
        <p:nvPicPr>
          <p:cNvPr id="1026" name="Picture 2" descr="C:\Users\ezen-033\Desktop\ppt\회원가입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1352380"/>
            <a:ext cx="4983372" cy="13921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zen-033\Desktop\ppt\회원가입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3003880"/>
            <a:ext cx="4983372" cy="1376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zen-033\Desktop\ppt\회원가입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" y="4712939"/>
            <a:ext cx="4983372" cy="13134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4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3866</Words>
  <Application>Microsoft Office PowerPoint</Application>
  <PresentationFormat>사용자 지정</PresentationFormat>
  <Paragraphs>1013</Paragraphs>
  <Slides>71</Slides>
  <Notes>62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2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162</cp:revision>
  <dcterms:created xsi:type="dcterms:W3CDTF">2020-04-02T06:13:26Z</dcterms:created>
  <dcterms:modified xsi:type="dcterms:W3CDTF">2020-04-23T07:46:54Z</dcterms:modified>
</cp:coreProperties>
</file>