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5" r:id="rId4"/>
    <p:sldId id="258" r:id="rId5"/>
    <p:sldId id="287" r:id="rId6"/>
    <p:sldId id="259" r:id="rId7"/>
    <p:sldId id="275" r:id="rId8"/>
    <p:sldId id="260" r:id="rId9"/>
    <p:sldId id="296" r:id="rId10"/>
    <p:sldId id="297" r:id="rId11"/>
    <p:sldId id="277" r:id="rId12"/>
    <p:sldId id="289" r:id="rId13"/>
    <p:sldId id="298" r:id="rId14"/>
    <p:sldId id="281" r:id="rId15"/>
    <p:sldId id="299" r:id="rId16"/>
    <p:sldId id="283" r:id="rId17"/>
    <p:sldId id="300" r:id="rId18"/>
    <p:sldId id="301" r:id="rId19"/>
    <p:sldId id="293" r:id="rId20"/>
    <p:sldId id="261" r:id="rId21"/>
    <p:sldId id="305" r:id="rId22"/>
    <p:sldId id="306" r:id="rId23"/>
    <p:sldId id="262" r:id="rId24"/>
    <p:sldId id="307" r:id="rId25"/>
    <p:sldId id="263" r:id="rId26"/>
    <p:sldId id="302" r:id="rId27"/>
    <p:sldId id="303" r:id="rId28"/>
    <p:sldId id="304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308" r:id="rId37"/>
    <p:sldId id="271" r:id="rId38"/>
    <p:sldId id="27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22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ntoms/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</a:t>
            </a:r>
            <a:r>
              <a:rPr lang="ko-KR" altLang="en-US" sz="2800" b="0" smtClean="0"/>
              <a:t>페이지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로그인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" y="1518314"/>
            <a:ext cx="5647574" cy="44541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33" y="1964197"/>
            <a:ext cx="5438775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83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00097237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31648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5" y="3140721"/>
            <a:ext cx="4703171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40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6172140" cy="4514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07" y="2155572"/>
            <a:ext cx="4746321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673" y="4643405"/>
            <a:ext cx="4674587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157" y="2893669"/>
            <a:ext cx="4489622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41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54561039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16093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3" y="1349483"/>
            <a:ext cx="5866161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663" y="2634631"/>
            <a:ext cx="5217641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3" y="3081579"/>
            <a:ext cx="2466975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020" y="3698788"/>
            <a:ext cx="5098926" cy="2670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3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9922766"/>
              </p:ext>
            </p:extLst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" y="1414658"/>
            <a:ext cx="6972300" cy="228026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6" y="3854885"/>
            <a:ext cx="6581775" cy="24246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98" y="4513101"/>
            <a:ext cx="3805626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889" y="1614197"/>
            <a:ext cx="3534844" cy="257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4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9450" y="128989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2800" b="0" smtClean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 완료 및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6" y="3666930"/>
            <a:ext cx="5321643" cy="2827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6" y="1290346"/>
            <a:ext cx="5321643" cy="214331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6" y="1895572"/>
            <a:ext cx="5831827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47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비밀번호 변경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9" y="2015467"/>
            <a:ext cx="5948952" cy="38957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90" y="2539952"/>
            <a:ext cx="501877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90" y="3066356"/>
            <a:ext cx="5018775" cy="1338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4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4" y="1912774"/>
            <a:ext cx="2107349" cy="40588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09" y="2114791"/>
            <a:ext cx="4007186" cy="3654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93" y="1559086"/>
            <a:ext cx="4301413" cy="1603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060" y="3312367"/>
            <a:ext cx="4509197" cy="1483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060" y="4881644"/>
            <a:ext cx="4509197" cy="1556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415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 smtClean="0"/>
              <a:t>–</a:t>
            </a:r>
            <a:r>
              <a:rPr lang="ko-KR" altLang="en-US" sz="2800" b="0" smtClean="0"/>
              <a:t>메인페이지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메뉴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82" y="1540232"/>
            <a:ext cx="2169428" cy="4862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43" y="1540232"/>
            <a:ext cx="3809871" cy="2547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3" y="1540232"/>
            <a:ext cx="4027811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143" y="3195735"/>
            <a:ext cx="4027811" cy="2150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80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로그인 페이지</a:t>
            </a:r>
            <a:r>
              <a:rPr lang="ko-KR" altLang="en-US" sz="2000" b="0" smtClean="0"/>
              <a:t> </a:t>
            </a:r>
            <a:endParaRPr lang="ko-KR" altLang="en-US" sz="20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1" y="1632857"/>
            <a:ext cx="2379108" cy="4730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74" y="1987420"/>
            <a:ext cx="3352849" cy="2796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723" y="1782148"/>
            <a:ext cx="3644126" cy="3469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39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4069492"/>
            <a:ext cx="5247503" cy="2506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62" y="1485895"/>
            <a:ext cx="63341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462" y="2093474"/>
            <a:ext cx="560623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62" y="3698017"/>
            <a:ext cx="6046184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462" y="4658243"/>
            <a:ext cx="4791075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18" y="1222852"/>
            <a:ext cx="4927302" cy="25373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220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1670277"/>
            <a:ext cx="6186196" cy="37973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4" y="1819081"/>
            <a:ext cx="4831896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719" y="2843406"/>
            <a:ext cx="5158857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421" y="3429472"/>
            <a:ext cx="5018508" cy="2706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3477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 등록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4" y="1191986"/>
            <a:ext cx="4484234" cy="25309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4" y="4096139"/>
            <a:ext cx="4549549" cy="24307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98" y="1488191"/>
            <a:ext cx="5553075" cy="1404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98" y="2988129"/>
            <a:ext cx="5543550" cy="2078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098" y="5159099"/>
            <a:ext cx="5797906" cy="215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098" y="5534414"/>
            <a:ext cx="35718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5259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정보</a:t>
            </a:r>
            <a:endParaRPr lang="ko-KR" altLang="en-US" sz="3600" b="0" dirty="0"/>
          </a:p>
        </p:txBody>
      </p:sp>
      <p:sp>
        <p:nvSpPr>
          <p:cNvPr id="14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9;g7c553259d1_0_81"/>
          <p:cNvGraphicFramePr/>
          <p:nvPr>
            <p:extLst/>
          </p:nvPr>
        </p:nvGraphicFramePr>
        <p:xfrm>
          <a:off x="8099052" y="4239106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8099052" y="3324810"/>
          <a:ext cx="26406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6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23" y="2629536"/>
            <a:ext cx="534545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623" y="4486362"/>
            <a:ext cx="580098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552" y="1336015"/>
            <a:ext cx="6598508" cy="862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80515" y="1447061"/>
            <a:ext cx="453670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479957" y="1659803"/>
            <a:ext cx="127393" cy="9697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41401" y="1447061"/>
            <a:ext cx="939114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78" y="3048000"/>
            <a:ext cx="4176584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>
            <a:endCxn id="13" idx="0"/>
          </p:cNvCxnSpPr>
          <p:nvPr/>
        </p:nvCxnSpPr>
        <p:spPr>
          <a:xfrm flipH="1">
            <a:off x="2475470" y="1668040"/>
            <a:ext cx="4374000" cy="1379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1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</a:t>
            </a:r>
            <a:r>
              <a:rPr lang="ko-KR" altLang="en-US" sz="3600" b="0"/>
              <a:t>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 smtClean="0"/>
              <a:t>[</a:t>
            </a:r>
            <a:r>
              <a:rPr lang="ko-KR" altLang="en-US" sz="2800" b="0" smtClean="0"/>
              <a:t>화면설계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</a:t>
            </a:r>
            <a:r>
              <a:rPr lang="ko-KR" altLang="en-US" sz="2800" b="0" smtClean="0"/>
              <a:t>상세내용</a:t>
            </a:r>
            <a:endParaRPr lang="ko-KR" altLang="en-US" sz="28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 smtClean="0"/>
              <a:t>[</a:t>
            </a:r>
            <a:r>
              <a:rPr lang="ko-KR" altLang="en-US" sz="3200" b="0" smtClean="0"/>
              <a:t>화면설계</a:t>
            </a:r>
            <a:r>
              <a:rPr lang="en-US" altLang="ko-KR" sz="3200" b="0" smtClean="0"/>
              <a:t>] </a:t>
            </a:r>
            <a:r>
              <a:rPr lang="ko-KR" altLang="en-US" sz="3200" b="0" smtClean="0"/>
              <a:t>사용자 </a:t>
            </a:r>
            <a:r>
              <a:rPr lang="en-US" altLang="ko-KR" sz="3200" b="0" smtClean="0"/>
              <a:t>– </a:t>
            </a:r>
            <a:r>
              <a:rPr lang="ko-KR" altLang="en-US" sz="3200" b="0" smtClean="0"/>
              <a:t>모바일</a:t>
            </a:r>
            <a:r>
              <a:rPr lang="en-US" altLang="ko-KR" sz="3200" b="0"/>
              <a:t>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후기 </a:t>
            </a:r>
            <a:r>
              <a:rPr lang="ko-KR" altLang="en-US" sz="3200" b="0" smtClean="0"/>
              <a:t>목록</a:t>
            </a:r>
            <a:endParaRPr lang="ko-KR" altLang="en-US" sz="3200" b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213590" y="4214392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13590" y="3126690"/>
          <a:ext cx="2230842" cy="83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 smtClean="0"/>
              <a:t>]</a:t>
            </a:r>
            <a:r>
              <a:rPr lang="ko-KR" altLang="en-US" sz="2800" b="0" smtClean="0"/>
              <a:t>사용자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모바일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상세내용 </a:t>
            </a:r>
            <a:endParaRPr lang="ko-KR" altLang="en-US" sz="2800" b="0"/>
          </a:p>
        </p:txBody>
      </p:sp>
      <p:sp>
        <p:nvSpPr>
          <p:cNvPr id="12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193244" y="42308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193244" y="3326593"/>
          <a:ext cx="2503093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309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/>
              <a:t>[</a:t>
            </a:r>
            <a:r>
              <a:rPr lang="ko-KR" altLang="en-US" sz="3600" b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관리자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캐러셀 </a:t>
            </a:r>
            <a:r>
              <a:rPr lang="ko-KR" altLang="en-US" sz="3600" b="0"/>
              <a:t>배너 관리</a:t>
            </a: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164212" y="3896124"/>
          <a:ext cx="2869750" cy="6591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	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	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5	banner6.jpg	</a:t>
            </a:r>
            <a:r>
              <a:rPr lang="en-US" altLang="ko-KR" sz="1300" dirty="0">
                <a:solidFill>
                  <a:schemeClr val="tx1"/>
                </a:solidFill>
                <a:hlinkClick r:id="rId2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	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	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8164212" y="3019210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4" y="1769278"/>
            <a:ext cx="7334602" cy="429788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318" y="1769278"/>
            <a:ext cx="3466614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18" y="3772778"/>
            <a:ext cx="3466614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318" y="4889317"/>
            <a:ext cx="3738951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3141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/>
              <a:t>] </a:t>
            </a:r>
            <a:r>
              <a:rPr lang="ko-KR" altLang="en-US" sz="4000" b="0" smtClean="0"/>
              <a:t>관리자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/>
              <a:t>관리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73596" y="41100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73596" y="314080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/>
              <a:t>[</a:t>
            </a:r>
            <a:r>
              <a:rPr lang="ko-KR" altLang="en-US" sz="3200" b="0"/>
              <a:t>화면설계</a:t>
            </a:r>
            <a:r>
              <a:rPr lang="en-US" altLang="ko-KR" sz="3200" b="0"/>
              <a:t>] </a:t>
            </a:r>
            <a:r>
              <a:rPr lang="ko-KR" altLang="en-US" sz="3200" b="0" smtClean="0"/>
              <a:t>관리자 </a:t>
            </a:r>
            <a:r>
              <a:rPr lang="en-US" altLang="ko-KR" sz="3200" b="0" smtClean="0"/>
              <a:t>–</a:t>
            </a:r>
            <a:r>
              <a:rPr lang="ko-KR" altLang="en-US" sz="3200" b="0" smtClean="0"/>
              <a:t>웹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등록 및 수정</a:t>
            </a:r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71304" y="2723522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4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71304" y="1654293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</a:t>
            </a:r>
            <a:r>
              <a:rPr lang="ko-KR" altLang="en-US" sz="2000" b="0"/>
              <a:t>컨텐츠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29" y="1683588"/>
            <a:ext cx="4691054" cy="1843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61" y="5785427"/>
            <a:ext cx="4825056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629" y="3780138"/>
            <a:ext cx="4771888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78071"/>
            <a:ext cx="7039627" cy="50667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en-US" altLang="ko-KR" sz="2800" b="0" smtClean="0"/>
              <a:t>Footer</a:t>
            </a:r>
            <a:endParaRPr lang="ko-KR" altLang="en-US" sz="28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Footer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892"/>
            <a:ext cx="12192000" cy="345082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3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</a:t>
            </a:r>
            <a:r>
              <a:rPr lang="ko-KR" altLang="en-US" sz="4000" b="0"/>
              <a:t>페이지</a:t>
            </a:r>
            <a:r>
              <a:rPr lang="ko-KR" altLang="en-US" sz="2400" b="0"/>
              <a:t> </a:t>
            </a:r>
            <a:endParaRPr lang="ko-KR" altLang="en-US" sz="2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296479" cy="481019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1593892"/>
            <a:ext cx="542165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16" y="2015697"/>
            <a:ext cx="5421655" cy="1254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146" y="3416003"/>
            <a:ext cx="5558925" cy="2770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828</Words>
  <Application>Microsoft Office PowerPoint</Application>
  <PresentationFormat>와이드스크린</PresentationFormat>
  <Paragraphs>224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Malgun Gothic</vt:lpstr>
      <vt:lpstr>Malgun Gothic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[화면설계] 사용자 – 웹 - 메인페이지 -  컨텐츠</vt:lpstr>
      <vt:lpstr>[화면구현] 사용자 – 웹 - 메인페이지 -  컨텐츠</vt:lpstr>
      <vt:lpstr>[화면설계] 사용자 – 웹 -  메인페이지 -  Footer</vt:lpstr>
      <vt:lpstr>[화면구현] 사용자 – 웹 -  메인페이지 -  Footer</vt:lpstr>
      <vt:lpstr>[화면설계] 사용자 – 웹 - 로그인 페이지 </vt:lpstr>
      <vt:lpstr>[화면구현] 사용자 – 웹 - 로그인 페이지 </vt:lpstr>
      <vt:lpstr>[화면구현] 사용자 – 웹 - 로그인 페이지 – 로그인 실패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PowerPoint 프레젠테이션</vt:lpstr>
      <vt:lpstr>[화면구현] 사용자 – 웹 비밀번호 변경 완료</vt:lpstr>
      <vt:lpstr>[화면설계] 사용자 – 모바일 -메인페이지</vt:lpstr>
      <vt:lpstr>[화면구현] 사용자 – 모바일 -메인페이지</vt:lpstr>
      <vt:lpstr>[화면구현] 사용자 – 모바일 –메인페이지 - 메뉴</vt:lpstr>
      <vt:lpstr>[화면설계] 사용자 – 모바일 - 로그인 페이지 </vt:lpstr>
      <vt:lpstr>[화면구현] 사용자 – 모바일 - 로그인 페이지 </vt:lpstr>
      <vt:lpstr>[화면설계] 사용자 – 웹 - 세미나존 정보</vt:lpstr>
      <vt:lpstr>[화면구현] 사용자 – 웹 - 세미나존 정보</vt:lpstr>
      <vt:lpstr>[화면구현] 사용자 – 웹 – 세미나존 문의</vt:lpstr>
      <vt:lpstr>[화면구현] 사용자 – 웹 – 세미나존 문의 등록</vt:lpstr>
      <vt:lpstr>[화면설계]사용자 – 모바일 - 세미나존 정보</vt:lpstr>
      <vt:lpstr>[화면설계]사용자 – 웹 - 세미나존 후기 목록</vt:lpstr>
      <vt:lpstr>[화면설계] 사용자 – 웹 - 세미나존 후기 목록 -상세내용</vt:lpstr>
      <vt:lpstr>[화면설계] 사용자 – 모바일 - 세미나존 후기 목록</vt:lpstr>
      <vt:lpstr>[화면설계]사용자- 모바일 – 세미나존 후기 목록 - 상세내용 </vt:lpstr>
      <vt:lpstr>[화면설계] 관리자 – 웹 - 캐러셀 배너 관리</vt:lpstr>
      <vt:lpstr>[화면설계] 관리자- 웹 - 회원정보관리</vt:lpstr>
      <vt:lpstr>[화면구현] 관리자- 웹 - 회원정보관리</vt:lpstr>
      <vt:lpstr>[화면설계] 관리자 – 웹 - 세미나존 관리</vt:lpstr>
      <vt:lpstr>[화면설계] 관리자 –웹 - 세미나존 등록 및 수정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198</cp:revision>
  <dcterms:created xsi:type="dcterms:W3CDTF">2020-01-16T07:12:04Z</dcterms:created>
  <dcterms:modified xsi:type="dcterms:W3CDTF">2020-04-29T07:02:13Z</dcterms:modified>
</cp:coreProperties>
</file>